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  <p:sldMasterId id="2147484046" r:id="rId2"/>
    <p:sldMasterId id="2147484111" r:id="rId3"/>
    <p:sldMasterId id="2147484137" r:id="rId4"/>
    <p:sldMasterId id="2147484162" r:id="rId5"/>
    <p:sldMasterId id="2147484223" r:id="rId6"/>
    <p:sldMasterId id="2147484246" r:id="rId7"/>
    <p:sldMasterId id="2147484300" r:id="rId8"/>
    <p:sldMasterId id="2147484519" r:id="rId9"/>
    <p:sldMasterId id="2147484554" r:id="rId10"/>
    <p:sldMasterId id="2147484568" r:id="rId11"/>
  </p:sldMasterIdLst>
  <p:notesMasterIdLst>
    <p:notesMasterId r:id="rId26"/>
  </p:notesMasterIdLst>
  <p:handoutMasterIdLst>
    <p:handoutMasterId r:id="rId27"/>
  </p:handoutMasterIdLst>
  <p:sldIdLst>
    <p:sldId id="818" r:id="rId12"/>
    <p:sldId id="1094" r:id="rId13"/>
    <p:sldId id="1116" r:id="rId14"/>
    <p:sldId id="1118" r:id="rId15"/>
    <p:sldId id="1110" r:id="rId16"/>
    <p:sldId id="1114" r:id="rId17"/>
    <p:sldId id="1115" r:id="rId18"/>
    <p:sldId id="1112" r:id="rId19"/>
    <p:sldId id="398" r:id="rId20"/>
    <p:sldId id="1065" r:id="rId21"/>
    <p:sldId id="1096" r:id="rId22"/>
    <p:sldId id="1090" r:id="rId23"/>
    <p:sldId id="1068" r:id="rId24"/>
    <p:sldId id="1092" r:id="rId25"/>
  </p:sldIdLst>
  <p:sldSz cx="12192000" cy="6858000"/>
  <p:notesSz cx="7099300" cy="102346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A06A6E-E48A-4889-B134-3588E29935B0}">
          <p14:sldIdLst>
            <p14:sldId id="818"/>
            <p14:sldId id="1094"/>
            <p14:sldId id="1116"/>
            <p14:sldId id="1118"/>
            <p14:sldId id="1110"/>
            <p14:sldId id="1114"/>
            <p14:sldId id="1115"/>
            <p14:sldId id="1112"/>
            <p14:sldId id="398"/>
            <p14:sldId id="1065"/>
            <p14:sldId id="1096"/>
            <p14:sldId id="1090"/>
            <p14:sldId id="1068"/>
            <p14:sldId id="1092"/>
          </p14:sldIdLst>
        </p14:section>
        <p14:section name="Next steps (Matt)" id="{742E2AED-FEDE-4A93-8C6E-261210E49F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Schreiter" initials="DS" lastIdx="1" clrIdx="0">
    <p:extLst>
      <p:ext uri="{19B8F6BF-5375-455C-9EA6-DF929625EA0E}">
        <p15:presenceInfo xmlns:p15="http://schemas.microsoft.com/office/powerpoint/2012/main" userId="S::Diana.Schreiter@IOTA365.onmicrosoft.com::75898092-fb33-4fd5-b8f7-9767980cfbcc" providerId="AD"/>
      </p:ext>
    </p:extLst>
  </p:cmAuthor>
  <p:cmAuthor id="2" name="v00844tl" initials="v" lastIdx="1" clrIdx="1">
    <p:extLst>
      <p:ext uri="{19B8F6BF-5375-455C-9EA6-DF929625EA0E}">
        <p15:presenceInfo xmlns:p15="http://schemas.microsoft.com/office/powerpoint/2012/main" userId="v00844t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42"/>
    <a:srgbClr val="FFC000"/>
    <a:srgbClr val="FFF2EB"/>
    <a:srgbClr val="FFCCCC"/>
    <a:srgbClr val="FCEEF0"/>
    <a:srgbClr val="000000"/>
    <a:srgbClr val="FDCFD9"/>
    <a:srgbClr val="00396F"/>
    <a:srgbClr val="0F3E6C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95" autoAdjust="0"/>
    <p:restoredTop sz="80761" autoAdjust="0"/>
  </p:normalViewPr>
  <p:slideViewPr>
    <p:cSldViewPr snapToGrid="0" showGuides="1">
      <p:cViewPr varScale="1">
        <p:scale>
          <a:sx n="63" d="100"/>
          <a:sy n="63" d="100"/>
        </p:scale>
        <p:origin x="397" y="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32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38328-98AF-4B7F-ABC5-FAAABEC3DE7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A7EE03D-6A42-476A-BA0C-59F0EF9F4126}">
      <dgm:prSet phldrT="[Texto]" custT="1"/>
      <dgm:spPr>
        <a:xfrm rot="10800000">
          <a:off x="0" y="0"/>
          <a:ext cx="7886700" cy="934982"/>
        </a:xfrm>
        <a:prstGeom prst="upArrowCallout">
          <a:avLst/>
        </a:prstGeom>
        <a:solidFill>
          <a:srgbClr val="F9824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2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Digital platforms that facilitate sales</a:t>
          </a:r>
          <a:endParaRPr lang="pt-PT" sz="2200" b="1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F71C67E-9E1C-432B-97B6-DB5339325C72}" type="parTrans" cxnId="{1D9179EB-C55D-4BA2-84D6-69BC851F142D}">
      <dgm:prSet/>
      <dgm:spPr/>
      <dgm:t>
        <a:bodyPr/>
        <a:lstStyle/>
        <a:p>
          <a:endParaRPr lang="pt-PT"/>
        </a:p>
      </dgm:t>
    </dgm:pt>
    <dgm:pt modelId="{C224636A-BB94-4643-8A0C-2FF302C68B12}" type="sibTrans" cxnId="{1D9179EB-C55D-4BA2-84D6-69BC851F142D}">
      <dgm:prSet/>
      <dgm:spPr/>
      <dgm:t>
        <a:bodyPr/>
        <a:lstStyle/>
        <a:p>
          <a:endParaRPr lang="pt-PT"/>
        </a:p>
      </dgm:t>
    </dgm:pt>
    <dgm:pt modelId="{372F9AF7-452B-40CA-A3AC-FECB3737A74B}">
      <dgm:prSet custT="1"/>
      <dgm:spPr>
        <a:xfrm rot="10800000">
          <a:off x="0" y="1041724"/>
          <a:ext cx="7886700" cy="2263769"/>
        </a:xfrm>
        <a:prstGeom prst="upArrowCallout">
          <a:avLst/>
        </a:prstGeom>
        <a:solidFill>
          <a:srgbClr val="F9824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2200" b="1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Legislative</a:t>
          </a:r>
          <a:r>
            <a:rPr lang="pt-PT" sz="22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pt-PT" sz="2200" b="1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solutions</a:t>
          </a:r>
          <a:endParaRPr lang="pt-PT" sz="2200" b="1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EE910B2B-36FD-4EF6-8CE9-2B5C9D98CD18}" type="parTrans" cxnId="{9C2CEF40-DD9D-4B19-991B-A20CE16DA58D}">
      <dgm:prSet/>
      <dgm:spPr/>
      <dgm:t>
        <a:bodyPr/>
        <a:lstStyle/>
        <a:p>
          <a:endParaRPr lang="pt-PT"/>
        </a:p>
      </dgm:t>
    </dgm:pt>
    <dgm:pt modelId="{08C204B2-351F-4AE7-B6D5-12B0C31491BE}" type="sibTrans" cxnId="{9C2CEF40-DD9D-4B19-991B-A20CE16DA58D}">
      <dgm:prSet/>
      <dgm:spPr/>
      <dgm:t>
        <a:bodyPr/>
        <a:lstStyle/>
        <a:p>
          <a:endParaRPr lang="pt-PT"/>
        </a:p>
      </dgm:t>
    </dgm:pt>
    <dgm:pt modelId="{4ACE7FD3-A655-42EC-936E-01DB1C133D98}">
      <dgm:prSet phldrT="[Texto]" custT="1"/>
      <dgm:spPr>
        <a:xfrm>
          <a:off x="3850" y="1737642"/>
          <a:ext cx="2626332" cy="621289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2200" b="1" dirty="0">
              <a:solidFill>
                <a:srgbClr val="1C405C"/>
              </a:solidFill>
              <a:latin typeface="Calibri" panose="020F0502020204030204" pitchFamily="34" charset="0"/>
              <a:ea typeface="+mn-ea"/>
              <a:cs typeface="+mn-cs"/>
            </a:rPr>
            <a:t>Platform is the deedmed supplier</a:t>
          </a:r>
        </a:p>
      </dgm:t>
    </dgm:pt>
    <dgm:pt modelId="{1ADB8F72-3C17-4440-A7FE-E58AAE175192}" type="parTrans" cxnId="{2DFFD388-C587-46D7-9C13-0F3E238EE8E9}">
      <dgm:prSet/>
      <dgm:spPr/>
      <dgm:t>
        <a:bodyPr/>
        <a:lstStyle/>
        <a:p>
          <a:endParaRPr lang="pt-PT"/>
        </a:p>
      </dgm:t>
    </dgm:pt>
    <dgm:pt modelId="{7F0ED60B-878F-452C-86B6-E9D357D69765}" type="sibTrans" cxnId="{2DFFD388-C587-46D7-9C13-0F3E238EE8E9}">
      <dgm:prSet/>
      <dgm:spPr/>
      <dgm:t>
        <a:bodyPr/>
        <a:lstStyle/>
        <a:p>
          <a:endParaRPr lang="pt-PT"/>
        </a:p>
      </dgm:t>
    </dgm:pt>
    <dgm:pt modelId="{96B1735F-2939-4199-8F1B-EB7EB87BA194}">
      <dgm:prSet phldrT="[Texto]" custT="1"/>
      <dgm:spPr>
        <a:xfrm>
          <a:off x="3850" y="3874089"/>
          <a:ext cx="2626332" cy="677070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D1E4F4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1800" b="1" dirty="0">
              <a:solidFill>
                <a:srgbClr val="1C405C"/>
              </a:solidFill>
              <a:latin typeface="+mn-lt"/>
              <a:ea typeface="+mn-ea"/>
              <a:cs typeface="+mn-cs"/>
            </a:rPr>
            <a:t>Increase data collection</a:t>
          </a:r>
        </a:p>
      </dgm:t>
    </dgm:pt>
    <dgm:pt modelId="{FEC3E257-FED4-46F5-9449-70135ED08011}" type="parTrans" cxnId="{C3C40BDE-609B-44B0-AE3D-362725987C5B}">
      <dgm:prSet/>
      <dgm:spPr/>
      <dgm:t>
        <a:bodyPr/>
        <a:lstStyle/>
        <a:p>
          <a:endParaRPr lang="pt-PT"/>
        </a:p>
      </dgm:t>
    </dgm:pt>
    <dgm:pt modelId="{91423ACC-7404-47AB-AA9B-64797B600B4C}" type="sibTrans" cxnId="{C3C40BDE-609B-44B0-AE3D-362725987C5B}">
      <dgm:prSet/>
      <dgm:spPr/>
      <dgm:t>
        <a:bodyPr/>
        <a:lstStyle/>
        <a:p>
          <a:endParaRPr lang="pt-PT"/>
        </a:p>
      </dgm:t>
    </dgm:pt>
    <dgm:pt modelId="{D1A5391B-304C-4A96-8012-BDE6CD614DA6}">
      <dgm:prSet phldrT="[Texto]" custT="1"/>
      <dgm:spPr>
        <a:xfrm>
          <a:off x="2630183" y="3874089"/>
          <a:ext cx="2626332" cy="677070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1800" b="1" dirty="0">
              <a:solidFill>
                <a:srgbClr val="1C405C"/>
              </a:solidFill>
              <a:latin typeface="+mn-lt"/>
              <a:ea typeface="+mn-ea"/>
              <a:cs typeface="+mn-cs"/>
            </a:rPr>
            <a:t>Platform’s due diligence</a:t>
          </a:r>
        </a:p>
      </dgm:t>
    </dgm:pt>
    <dgm:pt modelId="{51D8CFA7-B7DE-4649-93AA-D128D63EA65C}" type="parTrans" cxnId="{AAE62CC4-A141-4A83-A0EB-867F1D2CB6B6}">
      <dgm:prSet/>
      <dgm:spPr/>
      <dgm:t>
        <a:bodyPr/>
        <a:lstStyle/>
        <a:p>
          <a:endParaRPr lang="pt-PT"/>
        </a:p>
      </dgm:t>
    </dgm:pt>
    <dgm:pt modelId="{8B517FF6-F49B-4A4A-8848-7230616057CB}" type="sibTrans" cxnId="{AAE62CC4-A141-4A83-A0EB-867F1D2CB6B6}">
      <dgm:prSet/>
      <dgm:spPr/>
      <dgm:t>
        <a:bodyPr/>
        <a:lstStyle/>
        <a:p>
          <a:endParaRPr lang="pt-PT"/>
        </a:p>
      </dgm:t>
    </dgm:pt>
    <dgm:pt modelId="{4D54F108-380C-4588-BFB4-7E10F765B27A}">
      <dgm:prSet phldrT="[Texto]" custT="1"/>
      <dgm:spPr>
        <a:xfrm>
          <a:off x="5256516" y="3874089"/>
          <a:ext cx="2626332" cy="677070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1800" b="1" dirty="0">
              <a:solidFill>
                <a:srgbClr val="1C405C"/>
              </a:solidFill>
              <a:latin typeface="+mn-lt"/>
              <a:ea typeface="+mn-ea"/>
              <a:cs typeface="+mn-cs"/>
            </a:rPr>
            <a:t>Improve VAT collection</a:t>
          </a:r>
        </a:p>
      </dgm:t>
    </dgm:pt>
    <dgm:pt modelId="{CEC6CE60-7B61-4AD9-A0EB-767536B1E1D1}" type="parTrans" cxnId="{6DA858C8-68AA-43DE-8C2A-5427C949A20E}">
      <dgm:prSet/>
      <dgm:spPr/>
      <dgm:t>
        <a:bodyPr/>
        <a:lstStyle/>
        <a:p>
          <a:endParaRPr lang="pt-PT"/>
        </a:p>
      </dgm:t>
    </dgm:pt>
    <dgm:pt modelId="{A4633251-263F-40C6-BBE9-E7ED9B1AD419}" type="sibTrans" cxnId="{6DA858C8-68AA-43DE-8C2A-5427C949A20E}">
      <dgm:prSet/>
      <dgm:spPr/>
      <dgm:t>
        <a:bodyPr/>
        <a:lstStyle/>
        <a:p>
          <a:endParaRPr lang="pt-PT"/>
        </a:p>
      </dgm:t>
    </dgm:pt>
    <dgm:pt modelId="{983F9339-AEB3-49BA-BB68-8D73582159CD}">
      <dgm:prSet phldrT="[Texto]" custT="1"/>
      <dgm:spPr>
        <a:xfrm>
          <a:off x="5256516" y="1737642"/>
          <a:ext cx="2626332" cy="621289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200" b="1" dirty="0">
              <a:solidFill>
                <a:srgbClr val="1C405C"/>
              </a:solidFill>
              <a:latin typeface="Calibri" panose="020F0502020204030204" pitchFamily="34" charset="0"/>
              <a:ea typeface="+mn-ea"/>
              <a:cs typeface="+mn-cs"/>
            </a:rPr>
            <a:t>Joint and Several Liability</a:t>
          </a:r>
          <a:endParaRPr lang="pt-PT" sz="2200" b="1" dirty="0">
            <a:solidFill>
              <a:srgbClr val="1C405C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44683DC-EFD2-41E8-A028-876D987CDB47}" type="parTrans" cxnId="{D94AD70A-9659-4245-A662-EF2C98A51BC2}">
      <dgm:prSet/>
      <dgm:spPr/>
      <dgm:t>
        <a:bodyPr/>
        <a:lstStyle/>
        <a:p>
          <a:endParaRPr lang="pt-PT"/>
        </a:p>
      </dgm:t>
    </dgm:pt>
    <dgm:pt modelId="{BFBB9AFE-0479-41A5-AEA6-97FE2303AA51}" type="sibTrans" cxnId="{D94AD70A-9659-4245-A662-EF2C98A51BC2}">
      <dgm:prSet/>
      <dgm:spPr/>
      <dgm:t>
        <a:bodyPr/>
        <a:lstStyle/>
        <a:p>
          <a:endParaRPr lang="pt-PT"/>
        </a:p>
      </dgm:t>
    </dgm:pt>
    <dgm:pt modelId="{33FAE32E-A1BE-4D8E-AEA5-2185DAD550C6}">
      <dgm:prSet phldrT="[Texto]" custT="1"/>
      <dgm:spPr>
        <a:xfrm>
          <a:off x="2630183" y="1709853"/>
          <a:ext cx="2626332" cy="676867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2200" b="1" dirty="0">
              <a:solidFill>
                <a:srgbClr val="1C405C"/>
              </a:solidFill>
              <a:latin typeface="Calibri" panose="020F0502020204030204" pitchFamily="34" charset="0"/>
              <a:ea typeface="+mn-ea"/>
              <a:cs typeface="+mn-cs"/>
            </a:rPr>
            <a:t>Report Obligations</a:t>
          </a:r>
        </a:p>
      </dgm:t>
    </dgm:pt>
    <dgm:pt modelId="{B813CB65-728E-4144-92D7-95967F9C5324}" type="parTrans" cxnId="{B0CC325C-28E8-42A0-A7C3-A18FF4EF5CA6}">
      <dgm:prSet/>
      <dgm:spPr/>
      <dgm:t>
        <a:bodyPr/>
        <a:lstStyle/>
        <a:p>
          <a:endParaRPr lang="en-GB"/>
        </a:p>
      </dgm:t>
    </dgm:pt>
    <dgm:pt modelId="{83E78A25-0DBD-4EBF-8BDC-F1BA9C2E96E2}" type="sibTrans" cxnId="{B0CC325C-28E8-42A0-A7C3-A18FF4EF5CA6}">
      <dgm:prSet/>
      <dgm:spPr/>
      <dgm:t>
        <a:bodyPr/>
        <a:lstStyle/>
        <a:p>
          <a:endParaRPr lang="en-GB"/>
        </a:p>
      </dgm:t>
    </dgm:pt>
    <dgm:pt modelId="{C334AF10-6D63-483D-9A0C-2E09C716E8CC}">
      <dgm:prSet phldrT="[Texto]" custT="1"/>
      <dgm:spPr>
        <a:xfrm>
          <a:off x="0" y="3156962"/>
          <a:ext cx="7886700" cy="1375380"/>
        </a:xfrm>
        <a:prstGeom prst="rect">
          <a:avLst/>
        </a:prstGeom>
        <a:solidFill>
          <a:srgbClr val="F9824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sz="2200" b="1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Benefits</a:t>
          </a:r>
          <a:endParaRPr lang="pt-PT" sz="2200" b="1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26AB076-EE7F-4EDB-8E3C-BED25BFC2814}" type="sibTrans" cxnId="{555DE9C2-52C3-43CA-85EE-09C7FCAA3C97}">
      <dgm:prSet/>
      <dgm:spPr/>
      <dgm:t>
        <a:bodyPr/>
        <a:lstStyle/>
        <a:p>
          <a:endParaRPr lang="pt-PT"/>
        </a:p>
      </dgm:t>
    </dgm:pt>
    <dgm:pt modelId="{5BF74973-85ED-49E4-A2C6-1C0DA6FDF2AB}" type="parTrans" cxnId="{555DE9C2-52C3-43CA-85EE-09C7FCAA3C97}">
      <dgm:prSet/>
      <dgm:spPr/>
      <dgm:t>
        <a:bodyPr/>
        <a:lstStyle/>
        <a:p>
          <a:endParaRPr lang="pt-PT"/>
        </a:p>
      </dgm:t>
    </dgm:pt>
    <dgm:pt modelId="{1B279978-EBA0-4344-8EEF-D4E0E9B6C86F}" type="pres">
      <dgm:prSet presAssocID="{C9938328-98AF-4B7F-ABC5-FAAABEC3DE7F}" presName="Name0" presStyleCnt="0">
        <dgm:presLayoutVars>
          <dgm:dir/>
          <dgm:animLvl val="lvl"/>
          <dgm:resizeHandles val="exact"/>
        </dgm:presLayoutVars>
      </dgm:prSet>
      <dgm:spPr/>
    </dgm:pt>
    <dgm:pt modelId="{17D280D6-89A6-486B-8503-ED543A75FF61}" type="pres">
      <dgm:prSet presAssocID="{C334AF10-6D63-483D-9A0C-2E09C716E8CC}" presName="boxAndChildren" presStyleCnt="0"/>
      <dgm:spPr/>
    </dgm:pt>
    <dgm:pt modelId="{196555F2-D6D9-415E-8881-FE61DE9FE5D1}" type="pres">
      <dgm:prSet presAssocID="{C334AF10-6D63-483D-9A0C-2E09C716E8CC}" presName="parentTextBox" presStyleLbl="node1" presStyleIdx="0" presStyleCnt="3"/>
      <dgm:spPr/>
    </dgm:pt>
    <dgm:pt modelId="{CE81E812-0109-4F6A-BD64-74D586B8E258}" type="pres">
      <dgm:prSet presAssocID="{C334AF10-6D63-483D-9A0C-2E09C716E8CC}" presName="entireBox" presStyleLbl="node1" presStyleIdx="0" presStyleCnt="3" custScaleY="93443"/>
      <dgm:spPr/>
    </dgm:pt>
    <dgm:pt modelId="{3328F9D5-AF39-4653-88B5-40A4644C5FFE}" type="pres">
      <dgm:prSet presAssocID="{C334AF10-6D63-483D-9A0C-2E09C716E8CC}" presName="descendantBox" presStyleCnt="0"/>
      <dgm:spPr/>
    </dgm:pt>
    <dgm:pt modelId="{4683725E-AF21-4651-9A93-749E80E5FD38}" type="pres">
      <dgm:prSet presAssocID="{96B1735F-2939-4199-8F1B-EB7EB87BA194}" presName="childTextBox" presStyleLbl="fgAccFollowNode1" presStyleIdx="0" presStyleCnt="6">
        <dgm:presLayoutVars>
          <dgm:bulletEnabled val="1"/>
        </dgm:presLayoutVars>
      </dgm:prSet>
      <dgm:spPr/>
    </dgm:pt>
    <dgm:pt modelId="{93095435-9A3B-411B-90E2-B7DF228D9C35}" type="pres">
      <dgm:prSet presAssocID="{D1A5391B-304C-4A96-8012-BDE6CD614DA6}" presName="childTextBox" presStyleLbl="fgAccFollowNode1" presStyleIdx="1" presStyleCnt="6">
        <dgm:presLayoutVars>
          <dgm:bulletEnabled val="1"/>
        </dgm:presLayoutVars>
      </dgm:prSet>
      <dgm:spPr/>
    </dgm:pt>
    <dgm:pt modelId="{4326C990-B886-4D51-A1ED-71BC62F9CBDF}" type="pres">
      <dgm:prSet presAssocID="{4D54F108-380C-4588-BFB4-7E10F765B27A}" presName="childTextBox" presStyleLbl="fgAccFollowNode1" presStyleIdx="2" presStyleCnt="6">
        <dgm:presLayoutVars>
          <dgm:bulletEnabled val="1"/>
        </dgm:presLayoutVars>
      </dgm:prSet>
      <dgm:spPr/>
    </dgm:pt>
    <dgm:pt modelId="{97C1919E-6B38-4ABA-94E3-AF799B56C250}" type="pres">
      <dgm:prSet presAssocID="{08C204B2-351F-4AE7-B6D5-12B0C31491BE}" presName="sp" presStyleCnt="0"/>
      <dgm:spPr/>
    </dgm:pt>
    <dgm:pt modelId="{A4029AEE-C3A2-48EF-873A-5FDCBB373CC8}" type="pres">
      <dgm:prSet presAssocID="{372F9AF7-452B-40CA-A3AC-FECB3737A74B}" presName="arrowAndChildren" presStyleCnt="0"/>
      <dgm:spPr/>
    </dgm:pt>
    <dgm:pt modelId="{2F538CBE-4E05-4F20-9288-62D75EEED5A3}" type="pres">
      <dgm:prSet presAssocID="{372F9AF7-452B-40CA-A3AC-FECB3737A74B}" presName="parentTextArrow" presStyleLbl="node1" presStyleIdx="0" presStyleCnt="3"/>
      <dgm:spPr/>
    </dgm:pt>
    <dgm:pt modelId="{FC6A5DFF-AE5C-4F30-B516-9D5FE481561E}" type="pres">
      <dgm:prSet presAssocID="{372F9AF7-452B-40CA-A3AC-FECB3737A74B}" presName="arrow" presStyleLbl="node1" presStyleIdx="1" presStyleCnt="3" custLinFactNeighborX="36071" custLinFactNeighborY="5586"/>
      <dgm:spPr/>
    </dgm:pt>
    <dgm:pt modelId="{2BE7B811-8C68-43AC-B378-0BDB6221F94C}" type="pres">
      <dgm:prSet presAssocID="{372F9AF7-452B-40CA-A3AC-FECB3737A74B}" presName="descendantArrow" presStyleCnt="0"/>
      <dgm:spPr/>
    </dgm:pt>
    <dgm:pt modelId="{B55AFBC3-3DA6-457D-8509-4F77C3689E12}" type="pres">
      <dgm:prSet presAssocID="{4ACE7FD3-A655-42EC-936E-01DB1C133D98}" presName="childTextArrow" presStyleLbl="fgAccFollowNode1" presStyleIdx="3" presStyleCnt="6" custScaleY="91789">
        <dgm:presLayoutVars>
          <dgm:bulletEnabled val="1"/>
        </dgm:presLayoutVars>
      </dgm:prSet>
      <dgm:spPr/>
    </dgm:pt>
    <dgm:pt modelId="{CE654282-4FD3-4BB1-81EC-13EAD5AA609A}" type="pres">
      <dgm:prSet presAssocID="{33FAE32E-A1BE-4D8E-AEA5-2185DAD550C6}" presName="childTextArrow" presStyleLbl="fgAccFollowNode1" presStyleIdx="4" presStyleCnt="6" custScaleY="88600">
        <dgm:presLayoutVars>
          <dgm:bulletEnabled val="1"/>
        </dgm:presLayoutVars>
      </dgm:prSet>
      <dgm:spPr/>
    </dgm:pt>
    <dgm:pt modelId="{9CFB1154-6465-4DC3-924D-E95A3D5C3035}" type="pres">
      <dgm:prSet presAssocID="{983F9339-AEB3-49BA-BB68-8D73582159CD}" presName="childTextArrow" presStyleLbl="fgAccFollowNode1" presStyleIdx="5" presStyleCnt="6" custScaleY="91789">
        <dgm:presLayoutVars>
          <dgm:bulletEnabled val="1"/>
        </dgm:presLayoutVars>
      </dgm:prSet>
      <dgm:spPr/>
    </dgm:pt>
    <dgm:pt modelId="{AB1590E0-1706-4554-84E7-8BE884D160A6}" type="pres">
      <dgm:prSet presAssocID="{C224636A-BB94-4643-8A0C-2FF302C68B12}" presName="sp" presStyleCnt="0"/>
      <dgm:spPr/>
    </dgm:pt>
    <dgm:pt modelId="{CFA7BAC2-E0FB-41C7-AC1B-7C76164F41DA}" type="pres">
      <dgm:prSet presAssocID="{9A7EE03D-6A42-476A-BA0C-59F0EF9F4126}" presName="arrowAndChildren" presStyleCnt="0"/>
      <dgm:spPr/>
    </dgm:pt>
    <dgm:pt modelId="{49175818-0900-483C-A9F3-58105543F8A3}" type="pres">
      <dgm:prSet presAssocID="{9A7EE03D-6A42-476A-BA0C-59F0EF9F4126}" presName="parentTextArrow" presStyleLbl="node1" presStyleIdx="2" presStyleCnt="3" custScaleY="41302" custLinFactNeighborX="305" custLinFactNeighborY="-24023"/>
      <dgm:spPr/>
    </dgm:pt>
  </dgm:ptLst>
  <dgm:cxnLst>
    <dgm:cxn modelId="{D94AD70A-9659-4245-A662-EF2C98A51BC2}" srcId="{372F9AF7-452B-40CA-A3AC-FECB3737A74B}" destId="{983F9339-AEB3-49BA-BB68-8D73582159CD}" srcOrd="2" destOrd="0" parTransId="{C44683DC-EFD2-41E8-A028-876D987CDB47}" sibTransId="{BFBB9AFE-0479-41A5-AEA6-97FE2303AA51}"/>
    <dgm:cxn modelId="{E55A9711-8A7C-4945-90A3-83CADE68B56A}" type="presOf" srcId="{4ACE7FD3-A655-42EC-936E-01DB1C133D98}" destId="{B55AFBC3-3DA6-457D-8509-4F77C3689E12}" srcOrd="0" destOrd="0" presId="urn:microsoft.com/office/officeart/2005/8/layout/process4"/>
    <dgm:cxn modelId="{25C86531-F558-4BCE-B5DB-C4FD7750364F}" type="presOf" srcId="{96B1735F-2939-4199-8F1B-EB7EB87BA194}" destId="{4683725E-AF21-4651-9A93-749E80E5FD38}" srcOrd="0" destOrd="0" presId="urn:microsoft.com/office/officeart/2005/8/layout/process4"/>
    <dgm:cxn modelId="{9C2CEF40-DD9D-4B19-991B-A20CE16DA58D}" srcId="{C9938328-98AF-4B7F-ABC5-FAAABEC3DE7F}" destId="{372F9AF7-452B-40CA-A3AC-FECB3737A74B}" srcOrd="1" destOrd="0" parTransId="{EE910B2B-36FD-4EF6-8CE9-2B5C9D98CD18}" sibTransId="{08C204B2-351F-4AE7-B6D5-12B0C31491BE}"/>
    <dgm:cxn modelId="{B0CC325C-28E8-42A0-A7C3-A18FF4EF5CA6}" srcId="{372F9AF7-452B-40CA-A3AC-FECB3737A74B}" destId="{33FAE32E-A1BE-4D8E-AEA5-2185DAD550C6}" srcOrd="1" destOrd="0" parTransId="{B813CB65-728E-4144-92D7-95967F9C5324}" sibTransId="{83E78A25-0DBD-4EBF-8BDC-F1BA9C2E96E2}"/>
    <dgm:cxn modelId="{188E3A5D-CBEE-4117-89B0-C94EE3677F60}" type="presOf" srcId="{D1A5391B-304C-4A96-8012-BDE6CD614DA6}" destId="{93095435-9A3B-411B-90E2-B7DF228D9C35}" srcOrd="0" destOrd="0" presId="urn:microsoft.com/office/officeart/2005/8/layout/process4"/>
    <dgm:cxn modelId="{5746B361-A46F-48E0-9B00-01F452E7AE7C}" type="presOf" srcId="{9A7EE03D-6A42-476A-BA0C-59F0EF9F4126}" destId="{49175818-0900-483C-A9F3-58105543F8A3}" srcOrd="0" destOrd="0" presId="urn:microsoft.com/office/officeart/2005/8/layout/process4"/>
    <dgm:cxn modelId="{48021966-188D-4615-90E0-7303DEFC7538}" type="presOf" srcId="{33FAE32E-A1BE-4D8E-AEA5-2185DAD550C6}" destId="{CE654282-4FD3-4BB1-81EC-13EAD5AA609A}" srcOrd="0" destOrd="0" presId="urn:microsoft.com/office/officeart/2005/8/layout/process4"/>
    <dgm:cxn modelId="{AB207952-7292-4368-BCA9-9BFFD5A56D6F}" type="presOf" srcId="{4D54F108-380C-4588-BFB4-7E10F765B27A}" destId="{4326C990-B886-4D51-A1ED-71BC62F9CBDF}" srcOrd="0" destOrd="0" presId="urn:microsoft.com/office/officeart/2005/8/layout/process4"/>
    <dgm:cxn modelId="{A56B4757-235E-4BB0-9A96-F0BA9DDB1BE7}" type="presOf" srcId="{C334AF10-6D63-483D-9A0C-2E09C716E8CC}" destId="{196555F2-D6D9-415E-8881-FE61DE9FE5D1}" srcOrd="0" destOrd="0" presId="urn:microsoft.com/office/officeart/2005/8/layout/process4"/>
    <dgm:cxn modelId="{2DFFD388-C587-46D7-9C13-0F3E238EE8E9}" srcId="{372F9AF7-452B-40CA-A3AC-FECB3737A74B}" destId="{4ACE7FD3-A655-42EC-936E-01DB1C133D98}" srcOrd="0" destOrd="0" parTransId="{1ADB8F72-3C17-4440-A7FE-E58AAE175192}" sibTransId="{7F0ED60B-878F-452C-86B6-E9D357D69765}"/>
    <dgm:cxn modelId="{6EEAE5A1-838C-4B7D-A837-8A28023DF07A}" type="presOf" srcId="{C334AF10-6D63-483D-9A0C-2E09C716E8CC}" destId="{CE81E812-0109-4F6A-BD64-74D586B8E258}" srcOrd="1" destOrd="0" presId="urn:microsoft.com/office/officeart/2005/8/layout/process4"/>
    <dgm:cxn modelId="{412F67A2-A108-4254-A919-0FB00E3F0D69}" type="presOf" srcId="{C9938328-98AF-4B7F-ABC5-FAAABEC3DE7F}" destId="{1B279978-EBA0-4344-8EEF-D4E0E9B6C86F}" srcOrd="0" destOrd="0" presId="urn:microsoft.com/office/officeart/2005/8/layout/process4"/>
    <dgm:cxn modelId="{555DE9C2-52C3-43CA-85EE-09C7FCAA3C97}" srcId="{C9938328-98AF-4B7F-ABC5-FAAABEC3DE7F}" destId="{C334AF10-6D63-483D-9A0C-2E09C716E8CC}" srcOrd="2" destOrd="0" parTransId="{5BF74973-85ED-49E4-A2C6-1C0DA6FDF2AB}" sibTransId="{226AB076-EE7F-4EDB-8E3C-BED25BFC2814}"/>
    <dgm:cxn modelId="{AAE62CC4-A141-4A83-A0EB-867F1D2CB6B6}" srcId="{C334AF10-6D63-483D-9A0C-2E09C716E8CC}" destId="{D1A5391B-304C-4A96-8012-BDE6CD614DA6}" srcOrd="1" destOrd="0" parTransId="{51D8CFA7-B7DE-4649-93AA-D128D63EA65C}" sibTransId="{8B517FF6-F49B-4A4A-8848-7230616057CB}"/>
    <dgm:cxn modelId="{6DA858C8-68AA-43DE-8C2A-5427C949A20E}" srcId="{C334AF10-6D63-483D-9A0C-2E09C716E8CC}" destId="{4D54F108-380C-4588-BFB4-7E10F765B27A}" srcOrd="2" destOrd="0" parTransId="{CEC6CE60-7B61-4AD9-A0EB-767536B1E1D1}" sibTransId="{A4633251-263F-40C6-BBE9-E7ED9B1AD419}"/>
    <dgm:cxn modelId="{9C36B5DA-EF81-4103-A834-444A321C8598}" type="presOf" srcId="{983F9339-AEB3-49BA-BB68-8D73582159CD}" destId="{9CFB1154-6465-4DC3-924D-E95A3D5C3035}" srcOrd="0" destOrd="0" presId="urn:microsoft.com/office/officeart/2005/8/layout/process4"/>
    <dgm:cxn modelId="{C3C40BDE-609B-44B0-AE3D-362725987C5B}" srcId="{C334AF10-6D63-483D-9A0C-2E09C716E8CC}" destId="{96B1735F-2939-4199-8F1B-EB7EB87BA194}" srcOrd="0" destOrd="0" parTransId="{FEC3E257-FED4-46F5-9449-70135ED08011}" sibTransId="{91423ACC-7404-47AB-AA9B-64797B600B4C}"/>
    <dgm:cxn modelId="{C1AB25E0-403A-490C-893F-2B584211FFC2}" type="presOf" srcId="{372F9AF7-452B-40CA-A3AC-FECB3737A74B}" destId="{FC6A5DFF-AE5C-4F30-B516-9D5FE481561E}" srcOrd="1" destOrd="0" presId="urn:microsoft.com/office/officeart/2005/8/layout/process4"/>
    <dgm:cxn modelId="{1D9179EB-C55D-4BA2-84D6-69BC851F142D}" srcId="{C9938328-98AF-4B7F-ABC5-FAAABEC3DE7F}" destId="{9A7EE03D-6A42-476A-BA0C-59F0EF9F4126}" srcOrd="0" destOrd="0" parTransId="{9F71C67E-9E1C-432B-97B6-DB5339325C72}" sibTransId="{C224636A-BB94-4643-8A0C-2FF302C68B12}"/>
    <dgm:cxn modelId="{A252DCF9-5D79-491E-B245-BDA2DEDBDECD}" type="presOf" srcId="{372F9AF7-452B-40CA-A3AC-FECB3737A74B}" destId="{2F538CBE-4E05-4F20-9288-62D75EEED5A3}" srcOrd="0" destOrd="0" presId="urn:microsoft.com/office/officeart/2005/8/layout/process4"/>
    <dgm:cxn modelId="{E8CFD272-C13C-423C-B9B1-39D6988FB3FA}" type="presParOf" srcId="{1B279978-EBA0-4344-8EEF-D4E0E9B6C86F}" destId="{17D280D6-89A6-486B-8503-ED543A75FF61}" srcOrd="0" destOrd="0" presId="urn:microsoft.com/office/officeart/2005/8/layout/process4"/>
    <dgm:cxn modelId="{F59C988F-E8F1-4BB3-BCDA-121779A9D5B4}" type="presParOf" srcId="{17D280D6-89A6-486B-8503-ED543A75FF61}" destId="{196555F2-D6D9-415E-8881-FE61DE9FE5D1}" srcOrd="0" destOrd="0" presId="urn:microsoft.com/office/officeart/2005/8/layout/process4"/>
    <dgm:cxn modelId="{AFD2A0B3-A189-44E5-8BA7-D13D8F3CA486}" type="presParOf" srcId="{17D280D6-89A6-486B-8503-ED543A75FF61}" destId="{CE81E812-0109-4F6A-BD64-74D586B8E258}" srcOrd="1" destOrd="0" presId="urn:microsoft.com/office/officeart/2005/8/layout/process4"/>
    <dgm:cxn modelId="{D6ECBCB5-2DBF-400D-B0BB-BD1A2A16EDCC}" type="presParOf" srcId="{17D280D6-89A6-486B-8503-ED543A75FF61}" destId="{3328F9D5-AF39-4653-88B5-40A4644C5FFE}" srcOrd="2" destOrd="0" presId="urn:microsoft.com/office/officeart/2005/8/layout/process4"/>
    <dgm:cxn modelId="{62849497-F4C5-486D-AE9F-776DFC951F79}" type="presParOf" srcId="{3328F9D5-AF39-4653-88B5-40A4644C5FFE}" destId="{4683725E-AF21-4651-9A93-749E80E5FD38}" srcOrd="0" destOrd="0" presId="urn:microsoft.com/office/officeart/2005/8/layout/process4"/>
    <dgm:cxn modelId="{E59ECBA2-1329-45F1-B473-F279635E75E9}" type="presParOf" srcId="{3328F9D5-AF39-4653-88B5-40A4644C5FFE}" destId="{93095435-9A3B-411B-90E2-B7DF228D9C35}" srcOrd="1" destOrd="0" presId="urn:microsoft.com/office/officeart/2005/8/layout/process4"/>
    <dgm:cxn modelId="{B7F2031C-ECAC-4ED3-BCB1-3F3F331255E3}" type="presParOf" srcId="{3328F9D5-AF39-4653-88B5-40A4644C5FFE}" destId="{4326C990-B886-4D51-A1ED-71BC62F9CBDF}" srcOrd="2" destOrd="0" presId="urn:microsoft.com/office/officeart/2005/8/layout/process4"/>
    <dgm:cxn modelId="{A6E71E1E-AA4F-4096-A4F0-2CC6F0703EC3}" type="presParOf" srcId="{1B279978-EBA0-4344-8EEF-D4E0E9B6C86F}" destId="{97C1919E-6B38-4ABA-94E3-AF799B56C250}" srcOrd="1" destOrd="0" presId="urn:microsoft.com/office/officeart/2005/8/layout/process4"/>
    <dgm:cxn modelId="{6BF74B24-6F23-4D45-BBDF-E0A38157498E}" type="presParOf" srcId="{1B279978-EBA0-4344-8EEF-D4E0E9B6C86F}" destId="{A4029AEE-C3A2-48EF-873A-5FDCBB373CC8}" srcOrd="2" destOrd="0" presId="urn:microsoft.com/office/officeart/2005/8/layout/process4"/>
    <dgm:cxn modelId="{60877929-CDD8-4D0C-B151-DD968A3D6877}" type="presParOf" srcId="{A4029AEE-C3A2-48EF-873A-5FDCBB373CC8}" destId="{2F538CBE-4E05-4F20-9288-62D75EEED5A3}" srcOrd="0" destOrd="0" presId="urn:microsoft.com/office/officeart/2005/8/layout/process4"/>
    <dgm:cxn modelId="{0FCB4E41-7880-40BB-8FAF-12F7A745618E}" type="presParOf" srcId="{A4029AEE-C3A2-48EF-873A-5FDCBB373CC8}" destId="{FC6A5DFF-AE5C-4F30-B516-9D5FE481561E}" srcOrd="1" destOrd="0" presId="urn:microsoft.com/office/officeart/2005/8/layout/process4"/>
    <dgm:cxn modelId="{308E91AD-0A0F-43EC-BB96-2847AF6533DC}" type="presParOf" srcId="{A4029AEE-C3A2-48EF-873A-5FDCBB373CC8}" destId="{2BE7B811-8C68-43AC-B378-0BDB6221F94C}" srcOrd="2" destOrd="0" presId="urn:microsoft.com/office/officeart/2005/8/layout/process4"/>
    <dgm:cxn modelId="{46E6B420-299C-424E-9CD2-1551FA3EAAD1}" type="presParOf" srcId="{2BE7B811-8C68-43AC-B378-0BDB6221F94C}" destId="{B55AFBC3-3DA6-457D-8509-4F77C3689E12}" srcOrd="0" destOrd="0" presId="urn:microsoft.com/office/officeart/2005/8/layout/process4"/>
    <dgm:cxn modelId="{1EF59DC5-50A8-4956-9689-977C8B0B10D2}" type="presParOf" srcId="{2BE7B811-8C68-43AC-B378-0BDB6221F94C}" destId="{CE654282-4FD3-4BB1-81EC-13EAD5AA609A}" srcOrd="1" destOrd="0" presId="urn:microsoft.com/office/officeart/2005/8/layout/process4"/>
    <dgm:cxn modelId="{946FA406-E353-473B-A70C-3659E5850696}" type="presParOf" srcId="{2BE7B811-8C68-43AC-B378-0BDB6221F94C}" destId="{9CFB1154-6465-4DC3-924D-E95A3D5C3035}" srcOrd="2" destOrd="0" presId="urn:microsoft.com/office/officeart/2005/8/layout/process4"/>
    <dgm:cxn modelId="{50262B6A-F3E7-4A7F-ACC9-DFEF508C5360}" type="presParOf" srcId="{1B279978-EBA0-4344-8EEF-D4E0E9B6C86F}" destId="{AB1590E0-1706-4554-84E7-8BE884D160A6}" srcOrd="3" destOrd="0" presId="urn:microsoft.com/office/officeart/2005/8/layout/process4"/>
    <dgm:cxn modelId="{8405610A-0A76-48D8-9D77-FB0B7C4727F3}" type="presParOf" srcId="{1B279978-EBA0-4344-8EEF-D4E0E9B6C86F}" destId="{CFA7BAC2-E0FB-41C7-AC1B-7C76164F41DA}" srcOrd="4" destOrd="0" presId="urn:microsoft.com/office/officeart/2005/8/layout/process4"/>
    <dgm:cxn modelId="{D26D0481-0148-49B7-B3A3-CADB9742BC94}" type="presParOf" srcId="{CFA7BAC2-E0FB-41C7-AC1B-7C76164F41DA}" destId="{49175818-0900-483C-A9F3-58105543F8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1E812-0109-4F6A-BD64-74D586B8E258}">
      <dsp:nvSpPr>
        <dsp:cNvPr id="0" name=""/>
        <dsp:cNvSpPr/>
      </dsp:nvSpPr>
      <dsp:spPr>
        <a:xfrm>
          <a:off x="0" y="2928552"/>
          <a:ext cx="7886700" cy="1275870"/>
        </a:xfrm>
        <a:prstGeom prst="rect">
          <a:avLst/>
        </a:prstGeom>
        <a:solidFill>
          <a:srgbClr val="F9824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Benefits</a:t>
          </a:r>
          <a:endParaRPr lang="pt-PT" sz="2200" b="1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0" y="2928552"/>
        <a:ext cx="7886700" cy="688969"/>
      </dsp:txXfrm>
    </dsp:sp>
    <dsp:sp modelId="{4683725E-AF21-4651-9A93-749E80E5FD38}">
      <dsp:nvSpPr>
        <dsp:cNvPr id="0" name=""/>
        <dsp:cNvSpPr/>
      </dsp:nvSpPr>
      <dsp:spPr>
        <a:xfrm>
          <a:off x="3850" y="3593795"/>
          <a:ext cx="2626332" cy="628083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D1E4F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rgbClr val="1C405C"/>
              </a:solidFill>
              <a:latin typeface="+mn-lt"/>
              <a:ea typeface="+mn-ea"/>
              <a:cs typeface="+mn-cs"/>
            </a:rPr>
            <a:t>Increase data collection</a:t>
          </a:r>
        </a:p>
      </dsp:txBody>
      <dsp:txXfrm>
        <a:off x="3850" y="3593795"/>
        <a:ext cx="2626332" cy="628083"/>
      </dsp:txXfrm>
    </dsp:sp>
    <dsp:sp modelId="{93095435-9A3B-411B-90E2-B7DF228D9C35}">
      <dsp:nvSpPr>
        <dsp:cNvPr id="0" name=""/>
        <dsp:cNvSpPr/>
      </dsp:nvSpPr>
      <dsp:spPr>
        <a:xfrm>
          <a:off x="2630183" y="3593795"/>
          <a:ext cx="2626332" cy="628083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rgbClr val="1C405C"/>
              </a:solidFill>
              <a:latin typeface="+mn-lt"/>
              <a:ea typeface="+mn-ea"/>
              <a:cs typeface="+mn-cs"/>
            </a:rPr>
            <a:t>Platform’s due diligence</a:t>
          </a:r>
        </a:p>
      </dsp:txBody>
      <dsp:txXfrm>
        <a:off x="2630183" y="3593795"/>
        <a:ext cx="2626332" cy="628083"/>
      </dsp:txXfrm>
    </dsp:sp>
    <dsp:sp modelId="{4326C990-B886-4D51-A1ED-71BC62F9CBDF}">
      <dsp:nvSpPr>
        <dsp:cNvPr id="0" name=""/>
        <dsp:cNvSpPr/>
      </dsp:nvSpPr>
      <dsp:spPr>
        <a:xfrm>
          <a:off x="5256516" y="3593795"/>
          <a:ext cx="2626332" cy="628083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rgbClr val="1C405C"/>
              </a:solidFill>
              <a:latin typeface="+mn-lt"/>
              <a:ea typeface="+mn-ea"/>
              <a:cs typeface="+mn-cs"/>
            </a:rPr>
            <a:t>Improve VAT collection</a:t>
          </a:r>
        </a:p>
      </dsp:txBody>
      <dsp:txXfrm>
        <a:off x="5256516" y="3593795"/>
        <a:ext cx="2626332" cy="628083"/>
      </dsp:txXfrm>
    </dsp:sp>
    <dsp:sp modelId="{FC6A5DFF-AE5C-4F30-B516-9D5FE481561E}">
      <dsp:nvSpPr>
        <dsp:cNvPr id="0" name=""/>
        <dsp:cNvSpPr/>
      </dsp:nvSpPr>
      <dsp:spPr>
        <a:xfrm rot="10800000">
          <a:off x="0" y="966354"/>
          <a:ext cx="7886700" cy="2099984"/>
        </a:xfrm>
        <a:prstGeom prst="upArrowCallout">
          <a:avLst/>
        </a:prstGeom>
        <a:solidFill>
          <a:srgbClr val="F9824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Legislative</a:t>
          </a:r>
          <a:r>
            <a:rPr lang="pt-PT" sz="22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pt-PT" sz="2200" b="1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solutions</a:t>
          </a:r>
          <a:endParaRPr lang="pt-PT" sz="2200" b="1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10800000">
        <a:off x="0" y="1224506"/>
        <a:ext cx="7886700" cy="478942"/>
      </dsp:txXfrm>
    </dsp:sp>
    <dsp:sp modelId="{B55AFBC3-3DA6-457D-8509-4F77C3689E12}">
      <dsp:nvSpPr>
        <dsp:cNvPr id="0" name=""/>
        <dsp:cNvSpPr/>
      </dsp:nvSpPr>
      <dsp:spPr>
        <a:xfrm>
          <a:off x="3850" y="1611922"/>
          <a:ext cx="2626332" cy="576338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>
              <a:solidFill>
                <a:srgbClr val="1C405C"/>
              </a:solidFill>
              <a:latin typeface="Calibri" panose="020F0502020204030204" pitchFamily="34" charset="0"/>
              <a:ea typeface="+mn-ea"/>
              <a:cs typeface="+mn-cs"/>
            </a:rPr>
            <a:t>Platform is the deedmed supplier</a:t>
          </a:r>
        </a:p>
      </dsp:txBody>
      <dsp:txXfrm>
        <a:off x="3850" y="1611922"/>
        <a:ext cx="2626332" cy="576338"/>
      </dsp:txXfrm>
    </dsp:sp>
    <dsp:sp modelId="{CE654282-4FD3-4BB1-81EC-13EAD5AA609A}">
      <dsp:nvSpPr>
        <dsp:cNvPr id="0" name=""/>
        <dsp:cNvSpPr/>
      </dsp:nvSpPr>
      <dsp:spPr>
        <a:xfrm>
          <a:off x="2630183" y="1621934"/>
          <a:ext cx="2626332" cy="556315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>
              <a:solidFill>
                <a:srgbClr val="1C405C"/>
              </a:solidFill>
              <a:latin typeface="Calibri" panose="020F0502020204030204" pitchFamily="34" charset="0"/>
              <a:ea typeface="+mn-ea"/>
              <a:cs typeface="+mn-cs"/>
            </a:rPr>
            <a:t>Report Obligations</a:t>
          </a:r>
        </a:p>
      </dsp:txBody>
      <dsp:txXfrm>
        <a:off x="2630183" y="1621934"/>
        <a:ext cx="2626332" cy="556315"/>
      </dsp:txXfrm>
    </dsp:sp>
    <dsp:sp modelId="{9CFB1154-6465-4DC3-924D-E95A3D5C3035}">
      <dsp:nvSpPr>
        <dsp:cNvPr id="0" name=""/>
        <dsp:cNvSpPr/>
      </dsp:nvSpPr>
      <dsp:spPr>
        <a:xfrm>
          <a:off x="5256516" y="1611922"/>
          <a:ext cx="2626332" cy="576338"/>
        </a:xfrm>
        <a:prstGeom prst="rect">
          <a:avLst/>
        </a:prstGeom>
        <a:solidFill>
          <a:srgbClr val="D1E4F4"/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1C405C"/>
              </a:solidFill>
              <a:latin typeface="Calibri" panose="020F0502020204030204" pitchFamily="34" charset="0"/>
              <a:ea typeface="+mn-ea"/>
              <a:cs typeface="+mn-cs"/>
            </a:rPr>
            <a:t>Joint and Several Liability</a:t>
          </a:r>
          <a:endParaRPr lang="pt-PT" sz="2200" b="1" kern="1200" dirty="0">
            <a:solidFill>
              <a:srgbClr val="1C405C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256516" y="1611922"/>
        <a:ext cx="2626332" cy="576338"/>
      </dsp:txXfrm>
    </dsp:sp>
    <dsp:sp modelId="{49175818-0900-483C-A9F3-58105543F8A3}">
      <dsp:nvSpPr>
        <dsp:cNvPr id="0" name=""/>
        <dsp:cNvSpPr/>
      </dsp:nvSpPr>
      <dsp:spPr>
        <a:xfrm rot="10800000">
          <a:off x="0" y="0"/>
          <a:ext cx="7886700" cy="867335"/>
        </a:xfrm>
        <a:prstGeom prst="upArrowCallout">
          <a:avLst/>
        </a:prstGeom>
        <a:solidFill>
          <a:srgbClr val="F9824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Digital platforms that facilitate sales</a:t>
          </a:r>
          <a:endParaRPr lang="pt-PT" sz="2200" b="1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10800000">
        <a:off x="0" y="0"/>
        <a:ext cx="7886700" cy="56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8814F8-553D-4FAD-B871-449EEBD7EC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90B05-2DEA-4CB3-B668-4233E88FED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r">
              <a:defRPr sz="1300"/>
            </a:lvl1pPr>
          </a:lstStyle>
          <a:p>
            <a:fld id="{F3A0754B-EAEB-4C20-9C9B-6A8E64184FAE}" type="datetimeFigureOut">
              <a:rPr lang="id-ID" smtClean="0"/>
              <a:t>19/09/2025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9376D-F446-4A3A-AF4D-280D07739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F3667-753F-4023-A462-51D2F36A9C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r">
              <a:defRPr sz="1300"/>
            </a:lvl1pPr>
          </a:lstStyle>
          <a:p>
            <a:fld id="{C6DA13C1-E661-4D7B-B79E-DFF78A3E5E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03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r">
              <a:defRPr sz="1300"/>
            </a:lvl1pPr>
          </a:lstStyle>
          <a:p>
            <a:fld id="{EFFB1D3B-298E-4039-91A3-6A832DEABB3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20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3" tIns="49517" rIns="99033" bIns="495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39" cy="4029879"/>
          </a:xfrm>
          <a:prstGeom prst="rect">
            <a:avLst/>
          </a:prstGeom>
        </p:spPr>
        <p:txBody>
          <a:bodyPr vert="horz" lIns="99033" tIns="49517" rIns="99033" bIns="495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r">
              <a:defRPr sz="1300"/>
            </a:lvl1pPr>
          </a:lstStyle>
          <a:p>
            <a:fld id="{5F1FC6C3-AAEE-469E-9787-840DA972B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0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56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Christian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040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4960E-96D9-9EB9-4937-01893E050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3F9B2B8-EB56-D1B9-AC8A-56476400E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D7F46B9-3E43-2698-E1EB-AFF87A2D2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3E159B0-390C-E030-24A7-688D16792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080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FC6C3-AAEE-469E-9787-840DA972B5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71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Christian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4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Christian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7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8296A-20EF-7928-01EB-9C070EA94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64CDE10-4196-05D2-5866-FF9831F99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B6F324D-D211-567A-24CB-3EB2536DB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Christian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B1EA40B-6C64-72F5-E556-8642095F1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7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A7BAA-0A89-709B-6757-DAECCDAA5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975B9F3-4C55-C145-67F0-4BDAECB85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1808BF8-8FCD-C2F8-8630-C0C11B773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951F62F-287D-E10C-C974-47549501A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95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40497-3E37-09B6-FE31-62B7E62F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38A7420-E9C8-8703-EB51-879234EEA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5DB98FB-B7A8-4FAB-47EF-21FAE6661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7CF385A-B94D-AE8D-5138-41B8A23ED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38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D6CC3-1D96-A2F8-BD21-791E701BA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9E09BAC-D77C-2012-5970-26729AD11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C3B12D6-E4BD-FFEB-A76C-E269A6373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4A714B8-F47F-0428-98F2-7C98B907F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1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03A75-4202-07A5-67C2-A65797EB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C8B28CE-A2ED-201C-8A7F-4216D2D25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4D391DF-7D9F-68F4-3B38-D28F3F537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2D6D436-CBF2-B2B2-D8F3-010D0DFFC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6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8B059-E9B5-AC4B-0752-547E061BC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123DF45-A3C6-9A3C-7971-827E59E4F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6C411F2-A9FE-E30D-AFC5-B1FC20D99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E6F4126-12FD-A994-C9AF-006B019E5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8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900E3-1830-3FF8-3339-CEB63518C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3130596-56B5-A183-D90D-5589301C0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9729089-594D-08BC-3094-0CDEE9A69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6C0607-A813-81D1-8F3E-9D08A8DD5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354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FC6C3-AAEE-469E-9787-840DA972B5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1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6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6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_HMRC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7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9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04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719999" y="2117957"/>
            <a:ext cx="10638035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19667" y="5588000"/>
            <a:ext cx="4563533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8869003" y="230400"/>
            <a:ext cx="29336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bmf.gv.at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00" y="208800"/>
            <a:ext cx="3840000" cy="8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19999" y="973158"/>
            <a:ext cx="10638035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72692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19667" y="1778400"/>
            <a:ext cx="10638367" cy="43636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272004" y="6387002"/>
            <a:ext cx="1086029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1418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2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19667" y="2160000"/>
            <a:ext cx="10638367" cy="39820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24507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1018801"/>
            <a:ext cx="10638033" cy="8294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719667" y="1778400"/>
            <a:ext cx="10638367" cy="436363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26630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719668" y="1778400"/>
            <a:ext cx="5084233" cy="436363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274833" y="1778000"/>
            <a:ext cx="5083200" cy="43640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417855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720001" y="1778400"/>
            <a:ext cx="5118100" cy="42941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6239934" y="1778000"/>
            <a:ext cx="5118100" cy="42941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5259494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778400"/>
            <a:ext cx="10638367" cy="43636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25942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971176"/>
            <a:ext cx="71856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719667" y="4857750"/>
            <a:ext cx="45648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239007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46F2-62C0-E6E4-6F7F-5EA95F56B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9096B-1760-3C78-2B9E-A88E20685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0034C-FD56-276D-6C6C-73F5718A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12A39-D379-1482-9100-AF85272C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7B69C-0610-4B67-E79D-5557EDBF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850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6113-1107-C78D-E686-B269E8F5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1767-3467-73E4-24DD-6C13A0434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9F14E-8ADF-BD00-CDBC-8622B91B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BB134-B444-B86D-6C7C-C80B6F5E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C601A-810F-12EA-572B-820EEAF0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9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2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2CB8-CD1C-8B59-04A0-C1A5E1C2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EDBD4-BCDB-13D4-3A63-456F2F4DE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0485F-F797-BC76-F9FC-8FDB142A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EE8B-B52A-7D8B-F3F0-23532D81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5AE5B-9B3F-0B96-75BE-3CE572D9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67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1BF4-01CF-07AC-5DAA-7F4B914E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CA698-C188-1A1B-03CD-43D23F5B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E1DC-0CDA-E846-B8E5-22EA9F4F2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CD724-4720-22FD-12F2-C4EEAE62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A33FB-4AD5-CD56-240F-CB1CF867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B597F-F534-EB68-9090-F8B97F08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960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693C-501E-0325-7C10-AFFCD337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DD056-4A3B-E7BA-3B03-CEA0F2E50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AF2E5-5430-5E8A-AF96-337A0E851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B8AA3-A98C-2A69-3365-B63A6EAB0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97D06-3FF4-96BF-B8E2-6758B9985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FB19E-E113-F5A2-2C08-E8A6C083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F3748-5121-8F38-85F8-D5EAE430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2B423-3CD9-093D-6239-438513AC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768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95FA-5557-0B86-C2F1-79CA9650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82850-0137-97A1-A7B1-22CFBD2F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07EB3-BCA6-3A3C-60C7-60932A27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FEF13-0509-0161-567F-F8E0F66B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778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3B28E-122D-E8CD-6D20-9EAD2F4E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87221-8F54-D8E4-8269-2BCB5DD7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32FDA-7A4F-55E4-6C45-4837EB07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160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E101-81E5-5AA9-5CFA-DE0E9200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5677-2510-0E94-6570-0577BC150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E0740-6357-0688-AC5B-979EE35EA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FC84-FF4C-64FF-FA29-48B76B8B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F14E6-2DC7-613D-0CF6-A8538E44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9620E-8440-7E46-6447-4EEE21AE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518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6E65-82B5-EB8D-99E4-4C43D195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05AB0-BC43-FDF9-8B81-78E2CBE39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09219-4937-7564-0851-DF5FB3EB7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A3184-8DFF-3E4F-203D-E327E850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AC9D7-875F-B55A-8732-27402BD3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F0DBC-006D-F11D-707B-915561B3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3454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2D7E-CC8C-7B16-32F8-B57A9775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CA3A1-7308-3B8E-67CB-1D7BDC6C8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E39C-4DB3-48B2-5178-F60FF1FB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E1AF9-C603-5BD2-20BC-3262802A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A0B37-E793-6C94-5E49-51802E9A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542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E1E82-1A0E-D302-0435-390350D49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7843C-BF62-30F0-2BC5-6CE581A0F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0496E-17CE-5120-F5BD-AE54CC0D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806E1-AEB8-CEF6-43A4-25F08430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51DEF-52A4-8EB5-ACE5-6ADD0A05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885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E21FE-391B-48A0-BB5F-3C7F8BD3E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81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1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6E4424-F7F5-46B8-9ACF-0472A6A9B4DB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0232076-DD7D-42E5-BA22-6F537B73CEEA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8E8F44-58D0-4E5B-91FF-034FC2BA7872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BD12AAE-7ADA-479C-B48E-32A26DF914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A2A8AE9-CF7B-4949-9A36-EEF070A50C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D8DE58B-BCE9-4D82-9BBE-A13908E2F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058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6961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6E4424-F7F5-46B8-9ACF-0472A6A9B4DB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0232076-DD7D-42E5-BA22-6F537B73CEEA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8E8F44-58D0-4E5B-91FF-034FC2BA7872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BD12AAE-7ADA-479C-B48E-32A26DF914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A2A8AE9-CF7B-4949-9A36-EEF070A50C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D8DE58B-BCE9-4D82-9BBE-A13908E2F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00026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4F3D0-B0BB-4118-9278-114B0D7292BC}"/>
              </a:ext>
            </a:extLst>
          </p:cNvPr>
          <p:cNvSpPr/>
          <p:nvPr userDrawn="1"/>
        </p:nvSpPr>
        <p:spPr>
          <a:xfrm>
            <a:off x="8981954" y="0"/>
            <a:ext cx="3210046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4DD8FE-0717-453C-BD9D-9F3172FBEB30}"/>
              </a:ext>
            </a:extLst>
          </p:cNvPr>
          <p:cNvGrpSpPr/>
          <p:nvPr userDrawn="1"/>
        </p:nvGrpSpPr>
        <p:grpSpPr>
          <a:xfrm>
            <a:off x="9975343" y="221588"/>
            <a:ext cx="2483427" cy="686958"/>
            <a:chOff x="9975343" y="221588"/>
            <a:chExt cx="2483427" cy="6869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192E37-3BEC-4877-B7BF-9863ED6B2045}"/>
                </a:ext>
              </a:extLst>
            </p:cNvPr>
            <p:cNvGrpSpPr/>
            <p:nvPr/>
          </p:nvGrpSpPr>
          <p:grpSpPr>
            <a:xfrm>
              <a:off x="10250295" y="221588"/>
              <a:ext cx="1717272" cy="686958"/>
              <a:chOff x="10058909" y="221588"/>
              <a:chExt cx="1717272" cy="6869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04B97E-6AE7-4651-BB8B-E96F2D726C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CB83191-271C-461E-AB50-03AEC6BB46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5EDAE71-C131-45F0-9BD4-196ADE148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039A289-5BFA-493A-928C-FA3A94A53B23}"/>
                </a:ext>
              </a:extLst>
            </p:cNvPr>
            <p:cNvSpPr/>
            <p:nvPr/>
          </p:nvSpPr>
          <p:spPr>
            <a:xfrm>
              <a:off x="9975343" y="254392"/>
              <a:ext cx="2483427" cy="58477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45366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4F3D0-B0BB-4118-9278-114B0D7292BC}"/>
              </a:ext>
            </a:extLst>
          </p:cNvPr>
          <p:cNvSpPr/>
          <p:nvPr userDrawn="1"/>
        </p:nvSpPr>
        <p:spPr>
          <a:xfrm>
            <a:off x="10069032" y="0"/>
            <a:ext cx="2122967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9B4EDA-F3C9-4022-8157-B55E1E80EE37}"/>
              </a:ext>
            </a:extLst>
          </p:cNvPr>
          <p:cNvGrpSpPr/>
          <p:nvPr userDrawn="1"/>
        </p:nvGrpSpPr>
        <p:grpSpPr>
          <a:xfrm>
            <a:off x="441902" y="35827"/>
            <a:ext cx="489205" cy="6830150"/>
            <a:chOff x="441902" y="35827"/>
            <a:chExt cx="489205" cy="68301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975625-A590-4D4B-9B4D-BA8DB5AC369C}"/>
                </a:ext>
              </a:extLst>
            </p:cNvPr>
            <p:cNvSpPr txBox="1"/>
            <p:nvPr/>
          </p:nvSpPr>
          <p:spPr>
            <a:xfrm rot="16200000">
              <a:off x="259144" y="536384"/>
              <a:ext cx="8547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B5F56D-4622-4E7E-A58E-9012BBB868B0}"/>
                </a:ext>
              </a:extLst>
            </p:cNvPr>
            <p:cNvCxnSpPr>
              <a:cxnSpLocks/>
            </p:cNvCxnSpPr>
            <p:nvPr/>
          </p:nvCxnSpPr>
          <p:spPr>
            <a:xfrm>
              <a:off x="671332" y="1285977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65722B-1629-4657-966B-162CCAB48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3060" y="-85331"/>
              <a:ext cx="246889" cy="48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820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6E4424-F7F5-46B8-9ACF-0472A6A9B4DB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0232076-DD7D-42E5-BA22-6F537B73CEEA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8E8F44-58D0-4E5B-91FF-034FC2BA7872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BD12AAE-7ADA-479C-B48E-32A26DF914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A2A8AE9-CF7B-4949-9A36-EEF070A50C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D8DE58B-BCE9-4D82-9BBE-A13908E2F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2213F1-AD33-422F-88FD-947D5ED09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4077" y="1765300"/>
            <a:ext cx="4568825" cy="468788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rgbClr val="00396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just">
              <a:buFont typeface="Arial" panose="020B0604020202020204" pitchFamily="34" charset="0"/>
              <a:buNone/>
              <a:defRPr sz="1600">
                <a:solidFill>
                  <a:srgbClr val="00396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rgbClr val="00396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rgbClr val="00396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rgbClr val="00396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61B3AD0-F622-45E0-8DF8-261036896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7702" y="1765300"/>
            <a:ext cx="4568825" cy="468788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1663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6E4424-F7F5-46B8-9ACF-0472A6A9B4DB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0232076-DD7D-42E5-BA22-6F537B73CEEA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8E8F44-58D0-4E5B-91FF-034FC2BA7872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BD12AAE-7ADA-479C-B48E-32A26DF914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A2A8AE9-CF7B-4949-9A36-EEF070A50C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D8DE58B-BCE9-4D82-9BBE-A13908E2F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2213F1-AD33-422F-88FD-947D5ED09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548" y="1765300"/>
            <a:ext cx="3644489" cy="468788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BC29DBD-A686-4CEF-BC91-8C40F361B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3756" y="1765300"/>
            <a:ext cx="3644489" cy="468788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EC95EA2-4B6F-4E71-BB56-2B4776B8B9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964" y="1765300"/>
            <a:ext cx="3644489" cy="468788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rgbClr val="0F3E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944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D8829D4-0EC1-4F1E-A65F-942A03F135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392F77-61F1-4C07-B567-F9113FFC4682}"/>
              </a:ext>
            </a:extLst>
          </p:cNvPr>
          <p:cNvGrpSpPr/>
          <p:nvPr userDrawn="1"/>
        </p:nvGrpSpPr>
        <p:grpSpPr>
          <a:xfrm>
            <a:off x="-238504" y="254736"/>
            <a:ext cx="2483427" cy="584775"/>
            <a:chOff x="-238504" y="254736"/>
            <a:chExt cx="2483427" cy="58477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5A4098B-7001-44FC-8843-3BEBD8F46B47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066977E-B25A-4DF0-9980-B9517CBF2F40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FAEA112-5725-4782-AF2E-30A7CBD0DE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1174D6E-8191-42F4-A1AC-052C865A5B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5353012-118C-4693-9DAE-DE5BABA38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406245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BB32E000-A310-4BE3-B46C-AC412C7148A3}"/>
              </a:ext>
            </a:extLst>
          </p:cNvPr>
          <p:cNvSpPr/>
          <p:nvPr/>
        </p:nvSpPr>
        <p:spPr>
          <a:xfrm>
            <a:off x="7239535" y="14416617"/>
            <a:ext cx="2271485" cy="785132"/>
          </a:xfrm>
          <a:custGeom>
            <a:avLst/>
            <a:gdLst>
              <a:gd name="connsiteX0" fmla="*/ 80367 w 918567"/>
              <a:gd name="connsiteY0" fmla="*/ 38100 h 317500"/>
              <a:gd name="connsiteX1" fmla="*/ 32742 w 918567"/>
              <a:gd name="connsiteY1" fmla="*/ 304800 h 317500"/>
              <a:gd name="connsiteX2" fmla="*/ 328017 w 918567"/>
              <a:gd name="connsiteY2" fmla="*/ 304800 h 317500"/>
              <a:gd name="connsiteX3" fmla="*/ 689967 w 918567"/>
              <a:gd name="connsiteY3" fmla="*/ 314325 h 317500"/>
              <a:gd name="connsiteX4" fmla="*/ 918567 w 918567"/>
              <a:gd name="connsiteY4" fmla="*/ 200025 h 317500"/>
              <a:gd name="connsiteX5" fmla="*/ 728067 w 918567"/>
              <a:gd name="connsiteY5" fmla="*/ 123825 h 317500"/>
              <a:gd name="connsiteX6" fmla="*/ 385167 w 918567"/>
              <a:gd name="connsiteY6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567" h="317500">
                <a:moveTo>
                  <a:pt x="80367" y="38100"/>
                </a:moveTo>
                <a:cubicBezTo>
                  <a:pt x="80367" y="38100"/>
                  <a:pt x="-62508" y="276225"/>
                  <a:pt x="32742" y="304800"/>
                </a:cubicBezTo>
                <a:cubicBezTo>
                  <a:pt x="127992" y="333375"/>
                  <a:pt x="308967" y="304800"/>
                  <a:pt x="328017" y="304800"/>
                </a:cubicBezTo>
                <a:cubicBezTo>
                  <a:pt x="347067" y="304800"/>
                  <a:pt x="689967" y="314325"/>
                  <a:pt x="689967" y="314325"/>
                </a:cubicBezTo>
                <a:cubicBezTo>
                  <a:pt x="689967" y="314325"/>
                  <a:pt x="918567" y="266700"/>
                  <a:pt x="918567" y="200025"/>
                </a:cubicBezTo>
                <a:cubicBezTo>
                  <a:pt x="918567" y="133350"/>
                  <a:pt x="775692" y="133350"/>
                  <a:pt x="728067" y="123825"/>
                </a:cubicBezTo>
                <a:cubicBezTo>
                  <a:pt x="680442" y="114300"/>
                  <a:pt x="385167" y="0"/>
                  <a:pt x="385167" y="0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348" name="Freeform: Shape 347">
            <a:extLst>
              <a:ext uri="{FF2B5EF4-FFF2-40B4-BE49-F238E27FC236}">
                <a16:creationId xmlns:a16="http://schemas.microsoft.com/office/drawing/2014/main" id="{A614FA8C-7871-4409-9150-DC37FDAE3D2A}"/>
              </a:ext>
            </a:extLst>
          </p:cNvPr>
          <p:cNvSpPr/>
          <p:nvPr/>
        </p:nvSpPr>
        <p:spPr>
          <a:xfrm>
            <a:off x="2347656" y="13060800"/>
            <a:ext cx="1178445" cy="2083643"/>
          </a:xfrm>
          <a:custGeom>
            <a:avLst/>
            <a:gdLst>
              <a:gd name="connsiteX0" fmla="*/ 264016 w 476552"/>
              <a:gd name="connsiteY0" fmla="*/ 6576 h 842606"/>
              <a:gd name="connsiteX1" fmla="*/ 359 w 476552"/>
              <a:gd name="connsiteY1" fmla="*/ 68880 h 842606"/>
              <a:gd name="connsiteX2" fmla="*/ 117722 w 476552"/>
              <a:gd name="connsiteY2" fmla="*/ 339829 h 842606"/>
              <a:gd name="connsiteX3" fmla="*/ 221308 w 476552"/>
              <a:gd name="connsiteY3" fmla="*/ 597060 h 842606"/>
              <a:gd name="connsiteX4" fmla="*/ 343566 w 476552"/>
              <a:gd name="connsiteY4" fmla="*/ 784246 h 842606"/>
              <a:gd name="connsiteX5" fmla="*/ 448591 w 476552"/>
              <a:gd name="connsiteY5" fmla="*/ 840082 h 842606"/>
              <a:gd name="connsiteX6" fmla="*/ 442795 w 476552"/>
              <a:gd name="connsiteY6" fmla="*/ 634989 h 842606"/>
              <a:gd name="connsiteX7" fmla="*/ 420126 w 476552"/>
              <a:gd name="connsiteY7" fmla="*/ 271122 h 8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552" h="842606">
                <a:moveTo>
                  <a:pt x="264016" y="6576"/>
                </a:moveTo>
                <a:cubicBezTo>
                  <a:pt x="264016" y="6576"/>
                  <a:pt x="-11279" y="-29880"/>
                  <a:pt x="359" y="68880"/>
                </a:cubicBezTo>
                <a:cubicBezTo>
                  <a:pt x="11997" y="167641"/>
                  <a:pt x="110150" y="322348"/>
                  <a:pt x="117722" y="339829"/>
                </a:cubicBezTo>
                <a:cubicBezTo>
                  <a:pt x="122850" y="351668"/>
                  <a:pt x="183010" y="501547"/>
                  <a:pt x="221308" y="597060"/>
                </a:cubicBezTo>
                <a:cubicBezTo>
                  <a:pt x="248990" y="667077"/>
                  <a:pt x="290580" y="730755"/>
                  <a:pt x="343566" y="784246"/>
                </a:cubicBezTo>
                <a:cubicBezTo>
                  <a:pt x="381011" y="821671"/>
                  <a:pt x="421823" y="851676"/>
                  <a:pt x="448591" y="840082"/>
                </a:cubicBezTo>
                <a:cubicBezTo>
                  <a:pt x="509772" y="813581"/>
                  <a:pt x="452984" y="682476"/>
                  <a:pt x="442795" y="634989"/>
                </a:cubicBezTo>
                <a:cubicBezTo>
                  <a:pt x="432606" y="587502"/>
                  <a:pt x="420126" y="271122"/>
                  <a:pt x="420126" y="271122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254" name="Picture Placeholder 8">
            <a:extLst>
              <a:ext uri="{FF2B5EF4-FFF2-40B4-BE49-F238E27FC236}">
                <a16:creationId xmlns:a16="http://schemas.microsoft.com/office/drawing/2014/main" id="{25082E06-E8B6-4E63-9BA1-4E6D72592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D512FB-9DFD-404A-A2A4-1E19B561D9A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396F"/>
          </a:solidFill>
          <a:ln>
            <a:solidFill>
              <a:srgbClr val="003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52D0A-317B-4951-8638-92B874C1C105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DB64A7-AC16-4D45-B7F6-B1EB10B32A84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0FE2F9-947D-4F55-A6F7-B33454449FF8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167D39-91CD-49D0-8B04-924203C5D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239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1A31481-5541-4335-ACE2-564AAC42C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C05C51-BEBD-49E6-B275-84C83089A2CE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A99752F-A3D2-424B-B4E5-14A4A147A586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BAF1A-8F61-4D55-92C3-DDAFF70360C4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F387AC9-B624-40D6-83A1-7526AD0439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22FB342-2384-4FC9-8135-C7F0159DF3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87CD704-EB59-4247-B637-FBA851461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073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92051"/>
            <a:ext cx="23544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746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77149B-3101-4F74-A962-6DEC8631E5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4500" y="-1"/>
            <a:ext cx="6667500" cy="6858001"/>
          </a:xfrm>
          <a:prstGeom prst="parallelogram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9B9A2C-FC5E-4C2D-A2C9-F432092BEEA4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317E60A-53D7-46BA-99B4-B94633A8D425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DEC384E-B2A1-426D-84FA-0B5C9B0FB65D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BDA6991-3BF1-450A-B115-6C98921C7E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5CA7619-119E-4B96-8E85-6FD00F0A42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15358CC-E12B-4A7A-ABFE-42A7E1F44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48519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C64AEC9-6763-4A79-868F-05672268D3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81" y="1646924"/>
            <a:ext cx="12192000" cy="3750197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A3B667-DA8F-4661-9A1A-87E65841FBF6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8E6B6B6-6D7D-4CE5-A895-FC8F3E09870B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43F9F1-4D38-497D-BD5D-0FC028ADF3F5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4DFD6D9-FDC1-4E4E-B938-68EEF69E0E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2318894-F99D-4460-96BD-5E1EED9267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799A6D6-E588-4347-905A-B8FA80AEE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3B00E91-41B4-4894-AAE4-EDC75D8E1FEE}"/>
              </a:ext>
            </a:extLst>
          </p:cNvPr>
          <p:cNvSpPr/>
          <p:nvPr userDrawn="1"/>
        </p:nvSpPr>
        <p:spPr>
          <a:xfrm>
            <a:off x="18362" y="1646923"/>
            <a:ext cx="12182819" cy="3750197"/>
          </a:xfrm>
          <a:prstGeom prst="rect">
            <a:avLst/>
          </a:prstGeom>
          <a:gradFill>
            <a:gsLst>
              <a:gs pos="17000">
                <a:srgbClr val="4472C4">
                  <a:alpha val="0"/>
                </a:srgbClr>
              </a:gs>
              <a:gs pos="66000">
                <a:srgbClr val="193670">
                  <a:alpha val="49000"/>
                </a:srgbClr>
              </a:gs>
              <a:gs pos="100000">
                <a:srgbClr val="16417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338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4648C5-BBA9-43E1-B9E8-D0343C0DC32A}"/>
              </a:ext>
            </a:extLst>
          </p:cNvPr>
          <p:cNvSpPr/>
          <p:nvPr userDrawn="1"/>
        </p:nvSpPr>
        <p:spPr>
          <a:xfrm>
            <a:off x="-1" y="4876800"/>
            <a:ext cx="12182819" cy="19812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1FFD6CD-87BE-4786-BF02-27D8911622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82819" cy="48768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304D2E-20FA-4FB3-A557-36F73A1A4578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983DCA-8936-4FF0-8E7D-8B31874284D8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CC4FC0-A1BF-418F-9578-452F162CF6AC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5F708D8-622B-4AF3-90F2-7F7AFFF55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0234A6F-E898-4DEF-A8A2-C85D73DC8E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9992FC0-F299-4314-9FED-D4B3440D2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583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98867-DD46-4A38-B3FB-B569816DAB2B}"/>
              </a:ext>
            </a:extLst>
          </p:cNvPr>
          <p:cNvSpPr/>
          <p:nvPr userDrawn="1"/>
        </p:nvSpPr>
        <p:spPr>
          <a:xfrm>
            <a:off x="4146115" y="0"/>
            <a:ext cx="4165546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0DD4841-FBE7-451F-A89A-CD63DD2D5E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11661" y="0"/>
            <a:ext cx="3880339" cy="6858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A1025-F920-4DD0-9A9F-20601BF5FC9F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60B5743-BD5F-4BAC-A154-43FF371AFDC6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C7C3AB-5CD2-46C1-ADEF-1546EFC7C196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5A4F590-7313-4A02-AAF9-EFD0D13BE3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4661AFA-4FAF-4E28-8DDE-5EABD9D7C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89F46A1-312C-4163-881F-EE1FEE90B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6011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050D2D-AF55-42B8-B115-CD5C457B0F36}"/>
              </a:ext>
            </a:extLst>
          </p:cNvPr>
          <p:cNvSpPr/>
          <p:nvPr userDrawn="1"/>
        </p:nvSpPr>
        <p:spPr>
          <a:xfrm>
            <a:off x="0" y="0"/>
            <a:ext cx="2906038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A36702F-81AC-4E58-A87D-EE9F0801C7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858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BE9FF6-9AE8-4B00-BCE0-56FB13A79C60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376F0F-58A3-4EE4-AD5F-D28DEBC95586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17695D-3DEF-4D79-B02B-106C57B1D1BD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609E25-1D68-4066-8D10-ECC2A8A1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058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0C8840-CF16-4EC0-BD41-20EF191055CB}"/>
              </a:ext>
            </a:extLst>
          </p:cNvPr>
          <p:cNvSpPr/>
          <p:nvPr userDrawn="1"/>
        </p:nvSpPr>
        <p:spPr>
          <a:xfrm>
            <a:off x="-7" y="5387414"/>
            <a:ext cx="12192000" cy="147058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A01E48-AF39-40A2-8737-3C9E77C6BB84}"/>
              </a:ext>
            </a:extLst>
          </p:cNvPr>
          <p:cNvSpPr/>
          <p:nvPr userDrawn="1"/>
        </p:nvSpPr>
        <p:spPr>
          <a:xfrm>
            <a:off x="7203558" y="5387414"/>
            <a:ext cx="5000520" cy="275287"/>
          </a:xfrm>
          <a:custGeom>
            <a:avLst/>
            <a:gdLst>
              <a:gd name="connsiteX0" fmla="*/ 317908 w 5000520"/>
              <a:gd name="connsiteY0" fmla="*/ 236442 h 1283789"/>
              <a:gd name="connsiteX1" fmla="*/ 1716478 w 5000520"/>
              <a:gd name="connsiteY1" fmla="*/ 471368 h 1283789"/>
              <a:gd name="connsiteX2" fmla="*/ 2052953 w 5000520"/>
              <a:gd name="connsiteY2" fmla="*/ 823000 h 1283789"/>
              <a:gd name="connsiteX3" fmla="*/ 2560318 w 5000520"/>
              <a:gd name="connsiteY3" fmla="*/ 1196988 h 1283789"/>
              <a:gd name="connsiteX4" fmla="*/ 3218112 w 5000520"/>
              <a:gd name="connsiteY4" fmla="*/ 1250793 h 1283789"/>
              <a:gd name="connsiteX5" fmla="*/ 3690617 w 5000520"/>
              <a:gd name="connsiteY5" fmla="*/ 987070 h 1283789"/>
              <a:gd name="connsiteX6" fmla="*/ 4625776 w 5000520"/>
              <a:gd name="connsiteY6" fmla="*/ 779804 h 1283789"/>
              <a:gd name="connsiteX7" fmla="*/ 5000521 w 5000520"/>
              <a:gd name="connsiteY7" fmla="*/ 912803 h 1283789"/>
              <a:gd name="connsiteX8" fmla="*/ 5000521 w 5000520"/>
              <a:gd name="connsiteY8" fmla="*/ 195519 h 1283789"/>
              <a:gd name="connsiteX9" fmla="*/ 4907308 w 5000520"/>
              <a:gd name="connsiteY9" fmla="*/ 173163 h 1283789"/>
              <a:gd name="connsiteX10" fmla="*/ 4000947 w 5000520"/>
              <a:gd name="connsiteY10" fmla="*/ 264482 h 1283789"/>
              <a:gd name="connsiteX11" fmla="*/ 3182494 w 5000520"/>
              <a:gd name="connsiteY11" fmla="*/ 554350 h 1283789"/>
              <a:gd name="connsiteX12" fmla="*/ 2869133 w 5000520"/>
              <a:gd name="connsiteY12" fmla="*/ 519490 h 1283789"/>
              <a:gd name="connsiteX13" fmla="*/ 2656941 w 5000520"/>
              <a:gd name="connsiteY13" fmla="*/ 185289 h 1283789"/>
              <a:gd name="connsiteX14" fmla="*/ 2527732 w 5000520"/>
              <a:gd name="connsiteY14" fmla="*/ 0 h 1283789"/>
              <a:gd name="connsiteX15" fmla="*/ 0 w 5000520"/>
              <a:gd name="connsiteY15" fmla="*/ 0 h 1283789"/>
              <a:gd name="connsiteX16" fmla="*/ 317908 w 5000520"/>
              <a:gd name="connsiteY16" fmla="*/ 236442 h 128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00520" h="1283789">
                <a:moveTo>
                  <a:pt x="317908" y="236442"/>
                </a:moveTo>
                <a:cubicBezTo>
                  <a:pt x="759722" y="441813"/>
                  <a:pt x="1318619" y="160280"/>
                  <a:pt x="1716478" y="471368"/>
                </a:cubicBezTo>
                <a:cubicBezTo>
                  <a:pt x="1847582" y="573675"/>
                  <a:pt x="1943068" y="703642"/>
                  <a:pt x="2052953" y="823000"/>
                </a:cubicBezTo>
                <a:cubicBezTo>
                  <a:pt x="2192014" y="974187"/>
                  <a:pt x="2358357" y="1111353"/>
                  <a:pt x="2560318" y="1196988"/>
                </a:cubicBezTo>
                <a:cubicBezTo>
                  <a:pt x="2762658" y="1283001"/>
                  <a:pt x="3004026" y="1312935"/>
                  <a:pt x="3218112" y="1250793"/>
                </a:cubicBezTo>
                <a:cubicBezTo>
                  <a:pt x="3397338" y="1198503"/>
                  <a:pt x="3542462" y="1087482"/>
                  <a:pt x="3690617" y="987070"/>
                </a:cubicBezTo>
                <a:cubicBezTo>
                  <a:pt x="3961161" y="803297"/>
                  <a:pt x="4278691" y="718420"/>
                  <a:pt x="4625776" y="779804"/>
                </a:cubicBezTo>
                <a:cubicBezTo>
                  <a:pt x="4759153" y="803297"/>
                  <a:pt x="4886847" y="849524"/>
                  <a:pt x="5000521" y="912803"/>
                </a:cubicBezTo>
                <a:lnTo>
                  <a:pt x="5000521" y="195519"/>
                </a:lnTo>
                <a:cubicBezTo>
                  <a:pt x="4969829" y="186425"/>
                  <a:pt x="4938379" y="179226"/>
                  <a:pt x="4907308" y="173163"/>
                </a:cubicBezTo>
                <a:cubicBezTo>
                  <a:pt x="4602283" y="114811"/>
                  <a:pt x="4282859" y="154597"/>
                  <a:pt x="4000947" y="264482"/>
                </a:cubicBezTo>
                <a:cubicBezTo>
                  <a:pt x="3733434" y="369062"/>
                  <a:pt x="3481457" y="522143"/>
                  <a:pt x="3182494" y="554350"/>
                </a:cubicBezTo>
                <a:cubicBezTo>
                  <a:pt x="3076398" y="565718"/>
                  <a:pt x="2964619" y="560413"/>
                  <a:pt x="2869133" y="519490"/>
                </a:cubicBezTo>
                <a:cubicBezTo>
                  <a:pt x="2703547" y="448255"/>
                  <a:pt x="2707716" y="316393"/>
                  <a:pt x="2656941" y="185289"/>
                </a:cubicBezTo>
                <a:cubicBezTo>
                  <a:pt x="2630417" y="116705"/>
                  <a:pt x="2585705" y="53048"/>
                  <a:pt x="2527732" y="0"/>
                </a:cubicBezTo>
                <a:lnTo>
                  <a:pt x="0" y="0"/>
                </a:lnTo>
                <a:cubicBezTo>
                  <a:pt x="98896" y="86771"/>
                  <a:pt x="193625" y="178847"/>
                  <a:pt x="317908" y="236442"/>
                </a:cubicBezTo>
                <a:close/>
              </a:path>
            </a:pathLst>
          </a:custGeom>
          <a:solidFill>
            <a:srgbClr val="346094"/>
          </a:solidFill>
          <a:ln w="3788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CD46D9A-FE81-47AF-A668-2E82933EBABA}"/>
              </a:ext>
            </a:extLst>
          </p:cNvPr>
          <p:cNvSpPr/>
          <p:nvPr userDrawn="1"/>
        </p:nvSpPr>
        <p:spPr>
          <a:xfrm>
            <a:off x="7488" y="5400364"/>
            <a:ext cx="12196590" cy="1475610"/>
          </a:xfrm>
          <a:custGeom>
            <a:avLst/>
            <a:gdLst>
              <a:gd name="connsiteX0" fmla="*/ 336096 w 5535167"/>
              <a:gd name="connsiteY0" fmla="*/ 800644 h 3123004"/>
              <a:gd name="connsiteX1" fmla="*/ 1329986 w 5535167"/>
              <a:gd name="connsiteY1" fmla="*/ 1043528 h 3123004"/>
              <a:gd name="connsiteX2" fmla="*/ 1702079 w 5535167"/>
              <a:gd name="connsiteY2" fmla="*/ 1597878 h 3123004"/>
              <a:gd name="connsiteX3" fmla="*/ 2275375 w 5535167"/>
              <a:gd name="connsiteY3" fmla="*/ 1962772 h 3123004"/>
              <a:gd name="connsiteX4" fmla="*/ 2773646 w 5535167"/>
              <a:gd name="connsiteY4" fmla="*/ 1778620 h 3123004"/>
              <a:gd name="connsiteX5" fmla="*/ 3615971 w 5535167"/>
              <a:gd name="connsiteY5" fmla="*/ 1639938 h 3123004"/>
              <a:gd name="connsiteX6" fmla="*/ 4290058 w 5535167"/>
              <a:gd name="connsiteY6" fmla="*/ 2065836 h 3123004"/>
              <a:gd name="connsiteX7" fmla="*/ 4548098 w 5535167"/>
              <a:gd name="connsiteY7" fmla="*/ 3066547 h 3123004"/>
              <a:gd name="connsiteX8" fmla="*/ 4599631 w 5535167"/>
              <a:gd name="connsiteY8" fmla="*/ 3123005 h 3123004"/>
              <a:gd name="connsiteX9" fmla="*/ 5535168 w 5535167"/>
              <a:gd name="connsiteY9" fmla="*/ 3123005 h 3123004"/>
              <a:gd name="connsiteX10" fmla="*/ 5535168 w 5535167"/>
              <a:gd name="connsiteY10" fmla="*/ 912045 h 3123004"/>
              <a:gd name="connsiteX11" fmla="*/ 5160422 w 5535167"/>
              <a:gd name="connsiteY11" fmla="*/ 779046 h 3123004"/>
              <a:gd name="connsiteX12" fmla="*/ 4225264 w 5535167"/>
              <a:gd name="connsiteY12" fmla="*/ 986312 h 3123004"/>
              <a:gd name="connsiteX13" fmla="*/ 3752759 w 5535167"/>
              <a:gd name="connsiteY13" fmla="*/ 1250036 h 3123004"/>
              <a:gd name="connsiteX14" fmla="*/ 3094965 w 5535167"/>
              <a:gd name="connsiteY14" fmla="*/ 1196230 h 3123004"/>
              <a:gd name="connsiteX15" fmla="*/ 2587600 w 5535167"/>
              <a:gd name="connsiteY15" fmla="*/ 822242 h 3123004"/>
              <a:gd name="connsiteX16" fmla="*/ 2251125 w 5535167"/>
              <a:gd name="connsiteY16" fmla="*/ 470611 h 3123004"/>
              <a:gd name="connsiteX17" fmla="*/ 852555 w 5535167"/>
              <a:gd name="connsiteY17" fmla="*/ 236063 h 3123004"/>
              <a:gd name="connsiteX18" fmla="*/ 534647 w 5535167"/>
              <a:gd name="connsiteY18" fmla="*/ 0 h 3123004"/>
              <a:gd name="connsiteX19" fmla="*/ 0 w 5535167"/>
              <a:gd name="connsiteY19" fmla="*/ 0 h 3123004"/>
              <a:gd name="connsiteX20" fmla="*/ 0 w 5535167"/>
              <a:gd name="connsiteY20" fmla="*/ 797613 h 3123004"/>
              <a:gd name="connsiteX21" fmla="*/ 336096 w 5535167"/>
              <a:gd name="connsiteY21" fmla="*/ 800644 h 312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35167" h="3123004">
                <a:moveTo>
                  <a:pt x="336096" y="800644"/>
                </a:moveTo>
                <a:cubicBezTo>
                  <a:pt x="691138" y="787761"/>
                  <a:pt x="1080661" y="829063"/>
                  <a:pt x="1329986" y="1043528"/>
                </a:cubicBezTo>
                <a:cubicBezTo>
                  <a:pt x="1506939" y="1195472"/>
                  <a:pt x="1583479" y="1409179"/>
                  <a:pt x="1702079" y="1597878"/>
                </a:cubicBezTo>
                <a:cubicBezTo>
                  <a:pt x="1820679" y="1786198"/>
                  <a:pt x="2023398" y="1969213"/>
                  <a:pt x="2275375" y="1962772"/>
                </a:cubicBezTo>
                <a:cubicBezTo>
                  <a:pt x="2458770" y="1958225"/>
                  <a:pt x="2614124" y="1855160"/>
                  <a:pt x="2773646" y="1778620"/>
                </a:cubicBezTo>
                <a:cubicBezTo>
                  <a:pt x="3027518" y="1656989"/>
                  <a:pt x="3328755" y="1596363"/>
                  <a:pt x="3615971" y="1639938"/>
                </a:cubicBezTo>
                <a:cubicBezTo>
                  <a:pt x="3903187" y="1683892"/>
                  <a:pt x="4171458" y="1840383"/>
                  <a:pt x="4290058" y="2065836"/>
                </a:cubicBezTo>
                <a:cubicBezTo>
                  <a:pt x="4455643" y="2380713"/>
                  <a:pt x="4323024" y="2779330"/>
                  <a:pt x="4548098" y="3066547"/>
                </a:cubicBezTo>
                <a:cubicBezTo>
                  <a:pt x="4563634" y="3086250"/>
                  <a:pt x="4581064" y="3105196"/>
                  <a:pt x="4599631" y="3123005"/>
                </a:cubicBezTo>
                <a:lnTo>
                  <a:pt x="5535168" y="3123005"/>
                </a:lnTo>
                <a:lnTo>
                  <a:pt x="5535168" y="912045"/>
                </a:lnTo>
                <a:cubicBezTo>
                  <a:pt x="5421494" y="848387"/>
                  <a:pt x="5293800" y="802539"/>
                  <a:pt x="5160422" y="779046"/>
                </a:cubicBezTo>
                <a:cubicBezTo>
                  <a:pt x="4813338" y="717662"/>
                  <a:pt x="4495808" y="802539"/>
                  <a:pt x="4225264" y="986312"/>
                </a:cubicBezTo>
                <a:cubicBezTo>
                  <a:pt x="4077109" y="1086724"/>
                  <a:pt x="3931985" y="1197746"/>
                  <a:pt x="3752759" y="1250036"/>
                </a:cubicBezTo>
                <a:cubicBezTo>
                  <a:pt x="3539052" y="1312556"/>
                  <a:pt x="3297305" y="1282243"/>
                  <a:pt x="3094965" y="1196230"/>
                </a:cubicBezTo>
                <a:cubicBezTo>
                  <a:pt x="2892625" y="1110217"/>
                  <a:pt x="2726282" y="973050"/>
                  <a:pt x="2587600" y="822242"/>
                </a:cubicBezTo>
                <a:cubicBezTo>
                  <a:pt x="2478094" y="703263"/>
                  <a:pt x="2382229" y="573296"/>
                  <a:pt x="2251125" y="470611"/>
                </a:cubicBezTo>
                <a:cubicBezTo>
                  <a:pt x="1853266" y="159901"/>
                  <a:pt x="1293989" y="441434"/>
                  <a:pt x="852555" y="236063"/>
                </a:cubicBezTo>
                <a:cubicBezTo>
                  <a:pt x="728272" y="178468"/>
                  <a:pt x="633543" y="86392"/>
                  <a:pt x="534647" y="0"/>
                </a:cubicBezTo>
                <a:lnTo>
                  <a:pt x="0" y="0"/>
                </a:lnTo>
                <a:lnTo>
                  <a:pt x="0" y="797613"/>
                </a:lnTo>
                <a:cubicBezTo>
                  <a:pt x="108748" y="811254"/>
                  <a:pt x="225454" y="804812"/>
                  <a:pt x="336096" y="800644"/>
                </a:cubicBezTo>
                <a:close/>
              </a:path>
            </a:pathLst>
          </a:custGeom>
          <a:solidFill>
            <a:srgbClr val="346094"/>
          </a:solidFill>
          <a:ln w="3788" cap="flat">
            <a:noFill/>
            <a:prstDash val="solid"/>
            <a:miter/>
          </a:ln>
        </p:spPr>
        <p:txBody>
          <a:bodyPr rtlCol="0" anchor="ctr"/>
          <a:lstStyle/>
          <a:p>
            <a:endParaRPr lang="id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59FD8-BA30-4FA7-AC2B-53EBFB7F61DE}"/>
              </a:ext>
            </a:extLst>
          </p:cNvPr>
          <p:cNvSpPr/>
          <p:nvPr userDrawn="1"/>
        </p:nvSpPr>
        <p:spPr>
          <a:xfrm>
            <a:off x="1" y="-255182"/>
            <a:ext cx="12192000" cy="53822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FC4854E-BEA6-405A-A115-9C687A7AA012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3900668" y="2326508"/>
            <a:ext cx="4386806" cy="2783447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035C66-2AB5-4D71-BA0A-D8130E0A060E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4B323CF-C676-49F1-9443-95EB4153CFDE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6DAB4C8-2BFD-4933-87D6-B0684FD08E89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831BCF4-C6FD-4BF0-AB2E-8A33155171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851ED18-0BFD-44B2-8423-F41C0C2C88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8F4041F-3A82-40F6-842A-909DA732A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6590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3A2EC75-D575-4EE2-9726-F632D049F8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30947" y="1203767"/>
            <a:ext cx="3240911" cy="4514127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CC1B4F-19E6-4607-AC51-AFC16DF8DB5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CB2226-6C71-4221-922E-AE1645852B27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5F5851-2AFE-4158-A838-96542F5BF398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8386125-6F87-4447-B7B8-5AD59D878116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DA5D38-C467-4A2B-8252-7008ECBDD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70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840E739F-CC89-4B68-9858-4223E95DFA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AFAEBF-8C5E-4893-8E67-9350BDF81976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3019B0D-82D0-433E-97BF-612768B3CF23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2E56CFA-D615-4725-8240-691AF402B1D2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CAA9DFE-4821-41DB-BF87-B1DFDD10B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0A063FE-06E4-4D35-B110-9F218ADC4F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07E4F2A-3C85-4298-A488-81DC7D77F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932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D8829D4-0EC1-4F1E-A65F-942A03F135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A3363B7-46CD-4F05-884B-5D1F04B364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22715" cy="6858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2E06E2-ABA3-46BE-82AA-75E7832986A1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4F22F6-7BA4-4D46-9F51-748955CFF3E3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7249EF-8CCE-43A6-98B7-D7D485BE8058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4C474BC-5AF2-4F5D-AC7A-1ED9CD4824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8686098-B1BC-4A10-8DCB-49E52D8EC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0755E23-4673-4D62-A444-A80575550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587799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D5C38-4F13-438B-A558-696C5F7E1214}"/>
              </a:ext>
            </a:extLst>
          </p:cNvPr>
          <p:cNvSpPr/>
          <p:nvPr userDrawn="1"/>
        </p:nvSpPr>
        <p:spPr>
          <a:xfrm>
            <a:off x="339634" y="548639"/>
            <a:ext cx="4746716" cy="577378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8E4B56-C68C-4FFF-80B4-3571869D6F48}"/>
              </a:ext>
            </a:extLst>
          </p:cNvPr>
          <p:cNvSpPr/>
          <p:nvPr userDrawn="1"/>
        </p:nvSpPr>
        <p:spPr>
          <a:xfrm>
            <a:off x="5086350" y="994410"/>
            <a:ext cx="5577840" cy="486265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A3B3788-A2D2-43B7-95FD-D6A3B6235A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64190" y="1000940"/>
            <a:ext cx="1527810" cy="486265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59597A8-1627-49BC-A057-8C3B65B070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970" y="1000940"/>
            <a:ext cx="3958045" cy="4869181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029C77-CD85-4969-A26E-6462B3C2FEFE}"/>
              </a:ext>
            </a:extLst>
          </p:cNvPr>
          <p:cNvGrpSpPr/>
          <p:nvPr userDrawn="1"/>
        </p:nvGrpSpPr>
        <p:grpSpPr>
          <a:xfrm>
            <a:off x="10606748" y="254736"/>
            <a:ext cx="2483427" cy="584775"/>
            <a:chOff x="-238504" y="254736"/>
            <a:chExt cx="2483427" cy="5847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BF36EB9-EB50-4AD1-BA98-EA97704B6267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6331D5-468D-426C-AC42-8E30D3082716}"/>
                </a:ext>
              </a:extLst>
            </p:cNvPr>
            <p:cNvGrpSpPr/>
            <p:nvPr/>
          </p:nvGrpSpPr>
          <p:grpSpPr>
            <a:xfrm>
              <a:off x="-63946" y="275110"/>
              <a:ext cx="1373818" cy="549566"/>
              <a:chOff x="10058909" y="221588"/>
              <a:chExt cx="1717272" cy="6869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B57B9B3-34D8-4873-9F78-D40401ABB8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9BC4F49-079F-4D9D-908F-4E0FDDD882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731B589-5BB4-478C-B022-D20A23BE7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88382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9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780DA70-3FDD-408B-A9B4-2EDEA8DBAC5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0880" y="-1"/>
            <a:ext cx="3696789" cy="4741817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DF09243-4945-4B06-B169-17A635FB9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40879" y="4911634"/>
            <a:ext cx="3696789" cy="1946366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F9427B-DCBD-4E87-A5FA-7118518C8238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09CDEE9-1556-4187-B2A6-77306C4DC16B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0DD0F36-AB07-4978-9C12-3FB51441EACB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D8B141C-033A-44F4-AB67-67C0CCFA64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8EAEDFD-C3BE-4673-86BC-690A2D124B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8116719-55BD-4BB6-81A0-4434FF497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54676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p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6DD44F-98C7-4693-9E51-D309BE15BA03}"/>
              </a:ext>
            </a:extLst>
          </p:cNvPr>
          <p:cNvSpPr/>
          <p:nvPr userDrawn="1"/>
        </p:nvSpPr>
        <p:spPr>
          <a:xfrm>
            <a:off x="0" y="987136"/>
            <a:ext cx="12192000" cy="2337955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05927F4-F05B-4FDF-B0EA-CAD5C4206F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48776" y="929028"/>
            <a:ext cx="2166463" cy="4376470"/>
          </a:xfrm>
          <a:prstGeom prst="roundRect">
            <a:avLst>
              <a:gd name="adj" fmla="val 9722"/>
            </a:avLst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99642F9-DB7B-4C80-B1A8-9563F703A5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95167" y="1872918"/>
            <a:ext cx="2166463" cy="4376470"/>
          </a:xfrm>
          <a:prstGeom prst="roundRect">
            <a:avLst>
              <a:gd name="adj" fmla="val 9722"/>
            </a:avLst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779010-3730-4C6D-858D-A867A1225D4B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F2853CC-EEAA-4B0B-8E39-3362327890AC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C1735F-5782-4B9F-A7AB-E202761C85E7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5FD743-1623-4B70-A82C-2FA00E2816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9CFF7B7-CE57-4D00-BF04-092A771E56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D2BBEBA-1F33-49D9-9A02-995DEADEE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152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7BFC8F3-7DD6-4A06-BA2E-ECD4902A2B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5762" y="2003714"/>
            <a:ext cx="3800475" cy="2171700"/>
          </a:xfrm>
          <a:prstGeom prst="round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60BB8A6-685A-47E9-8347-7D2AD208C5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8637" y="2003714"/>
            <a:ext cx="3800475" cy="2171700"/>
          </a:xfrm>
          <a:prstGeom prst="round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8DA597-0F2D-4458-9D0D-AEE7E52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2887" y="2003714"/>
            <a:ext cx="3800475" cy="2171700"/>
          </a:xfrm>
          <a:prstGeom prst="round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EB6F78-834D-49BA-913B-48D699980B3E}"/>
              </a:ext>
            </a:extLst>
          </p:cNvPr>
          <p:cNvSpPr/>
          <p:nvPr userDrawn="1"/>
        </p:nvSpPr>
        <p:spPr>
          <a:xfrm>
            <a:off x="5125934" y="6157308"/>
            <a:ext cx="1940132" cy="1940132"/>
          </a:xfrm>
          <a:prstGeom prst="ellipse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27DEF9-8210-4D2F-B5C0-9E8288E16B51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58C5A89-88B8-4F6F-AC48-B9C273BD0055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BB9C02-B1F7-4B0D-9EEC-C9ECA76782A4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BABB76D-5C09-4842-BD22-40DDBD3AD3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43C7643-6B72-4773-9DAC-6DB1E1D82F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C241022-EFF2-49A7-8BE1-72F7BBB3E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943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C8DE47A7-7E21-49E0-9946-1D2EFE5375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096000" cy="68707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44AAAE3-AE1C-458A-9A6C-A769D23F48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0"/>
            <a:ext cx="2996045" cy="3416474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0AE55AE-F3A1-43B6-A007-C8328F3C17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999" y="3410124"/>
            <a:ext cx="2996045" cy="3447876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D773E1-C2AB-456A-9511-7EB0BB4AAB9C}"/>
              </a:ext>
            </a:extLst>
          </p:cNvPr>
          <p:cNvSpPr/>
          <p:nvPr userDrawn="1"/>
        </p:nvSpPr>
        <p:spPr>
          <a:xfrm>
            <a:off x="9092044" y="0"/>
            <a:ext cx="3099955" cy="68707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E51D88-A606-4539-9060-22B9B28CEA82}"/>
              </a:ext>
            </a:extLst>
          </p:cNvPr>
          <p:cNvGrpSpPr/>
          <p:nvPr userDrawn="1"/>
        </p:nvGrpSpPr>
        <p:grpSpPr>
          <a:xfrm>
            <a:off x="9975343" y="221588"/>
            <a:ext cx="2483427" cy="686958"/>
            <a:chOff x="9975343" y="221588"/>
            <a:chExt cx="2483427" cy="6869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C5A9C24-FEC8-44A0-B194-E9D5D7CB834F}"/>
                </a:ext>
              </a:extLst>
            </p:cNvPr>
            <p:cNvGrpSpPr/>
            <p:nvPr/>
          </p:nvGrpSpPr>
          <p:grpSpPr>
            <a:xfrm>
              <a:off x="10250295" y="221588"/>
              <a:ext cx="1717272" cy="686958"/>
              <a:chOff x="10058909" y="221588"/>
              <a:chExt cx="1717272" cy="68695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98D68E6-1DA3-41CA-809B-BF32470D84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A4D1E6C-D04F-4CED-A4FC-768E14AB25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7FB73A2-C928-4FF7-9347-6DE1A1A56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645A390-B84B-4E06-84C7-919C861F8B8F}"/>
                </a:ext>
              </a:extLst>
            </p:cNvPr>
            <p:cNvSpPr/>
            <p:nvPr/>
          </p:nvSpPr>
          <p:spPr>
            <a:xfrm>
              <a:off x="9975343" y="254392"/>
              <a:ext cx="2483427" cy="58477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359050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AD8D1D-DEFE-4EA1-8C85-F08AAC8E57AA}"/>
              </a:ext>
            </a:extLst>
          </p:cNvPr>
          <p:cNvSpPr/>
          <p:nvPr userDrawn="1"/>
        </p:nvSpPr>
        <p:spPr>
          <a:xfrm rot="2700000">
            <a:off x="5687346" y="4990208"/>
            <a:ext cx="618627" cy="2898775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D8EC6-854A-480A-9FE4-302C667BDB2C}"/>
              </a:ext>
            </a:extLst>
          </p:cNvPr>
          <p:cNvSpPr/>
          <p:nvPr userDrawn="1"/>
        </p:nvSpPr>
        <p:spPr>
          <a:xfrm rot="2700000">
            <a:off x="11657773" y="-703771"/>
            <a:ext cx="618627" cy="2418922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306F8A5-467D-4302-90C8-F407F3C4A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89847" y="1011382"/>
            <a:ext cx="2313709" cy="2313709"/>
          </a:xfrm>
          <a:prstGeom prst="roundRect">
            <a:avLst>
              <a:gd name="adj" fmla="val 11278"/>
            </a:avLst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E1AEF7A-6754-402C-8672-0D60866B8B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5957" y="1"/>
            <a:ext cx="2313709" cy="3325090"/>
          </a:xfrm>
          <a:prstGeom prst="roundRect">
            <a:avLst>
              <a:gd name="adj" fmla="val 11278"/>
            </a:avLst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8ADD0E3-A5CC-4353-9E94-47A64B123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5956" y="3428999"/>
            <a:ext cx="2313709" cy="2313709"/>
          </a:xfrm>
          <a:prstGeom prst="roundRect">
            <a:avLst>
              <a:gd name="adj" fmla="val 11278"/>
            </a:avLst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EA28CC-B5B3-4549-A9BA-9E3EEFAF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9846" y="3429000"/>
            <a:ext cx="2313709" cy="3429000"/>
          </a:xfrm>
          <a:prstGeom prst="roundRect">
            <a:avLst>
              <a:gd name="adj" fmla="val 11278"/>
            </a:avLst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903A1D-8ED8-427B-8B8C-D69101F07D09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3F41BD-C55F-4BC4-99A8-FE1A74221E3F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B732437-87E7-4C9F-872A-EA3E6312843E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641B3F-6289-4FCE-A80C-BF1D2CF9C0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41B8F06-F3C7-41A3-8B06-B1F899EAFE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0F7904A-2416-484C-B470-4DE711C24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28001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3F5903-5A46-407E-9D79-45EBD2A83D54}"/>
              </a:ext>
            </a:extLst>
          </p:cNvPr>
          <p:cNvSpPr/>
          <p:nvPr userDrawn="1"/>
        </p:nvSpPr>
        <p:spPr>
          <a:xfrm>
            <a:off x="-25910" y="1260481"/>
            <a:ext cx="2301766" cy="2396359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7F7709C-ACE9-4253-BA3D-522E780F5C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66593" y="1260483"/>
            <a:ext cx="2844000" cy="5616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DCEDE1-3047-4A74-A01E-7336D2D4FE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31499" y="4461641"/>
            <a:ext cx="2368087" cy="2396359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D50C5E4-F855-4229-A2D6-5510B054C0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09016" y="1260482"/>
            <a:ext cx="2368087" cy="2396359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1BB2E3-800A-4076-A02C-C04F70D6B4C6}"/>
              </a:ext>
            </a:extLst>
          </p:cNvPr>
          <p:cNvSpPr/>
          <p:nvPr userDrawn="1"/>
        </p:nvSpPr>
        <p:spPr>
          <a:xfrm>
            <a:off x="9899586" y="4461640"/>
            <a:ext cx="2301766" cy="2396359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A9955-A396-47F1-9FDA-CA497772A2A7}"/>
              </a:ext>
            </a:extLst>
          </p:cNvPr>
          <p:cNvGrpSpPr/>
          <p:nvPr userDrawn="1"/>
        </p:nvGrpSpPr>
        <p:grpSpPr>
          <a:xfrm>
            <a:off x="-238504" y="254736"/>
            <a:ext cx="2483427" cy="584775"/>
            <a:chOff x="-238504" y="254736"/>
            <a:chExt cx="2483427" cy="58477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264ABD9-BFCB-475E-AD48-D3617D7CF7E9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5E0CA91-6CC3-48C8-A146-5615AC73323D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1C953C-7B9B-4CFD-8A4E-D0C4E4250A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0FCC0C0-9AC4-40B5-8FCD-182B31C4AC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CF7A60B-0920-49EF-874A-E71BE0213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857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E4CE0A9-AA64-4BA4-9A48-5E433A019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4454434" cy="3429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36E411BE-0F82-49AD-9B1F-645508B5B7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54434" y="-1"/>
            <a:ext cx="1641566" cy="3429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54B6A4C-C3A5-4B29-B315-F8AE5FDB924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2" y="-1"/>
            <a:ext cx="1641566" cy="3429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532469-BF09-4B39-AA4B-E6FE7215187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37568" y="-1"/>
            <a:ext cx="4454434" cy="3429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7BD63A-7F07-4279-99B1-71177D87C0F3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33A4379-2021-46D3-A4C8-BA64C0099EC3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BC2723B-B4EE-4410-82C7-546AD660D5DA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4301D93-8B33-4736-B1CB-01208BDED2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37E5656-A451-4F04-BFEF-5BE91C7D19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5E0504D-FB6D-45ED-A2D2-AB0721D1E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781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092560-C7FD-46C0-A1B5-A3D5B8042C13}"/>
              </a:ext>
            </a:extLst>
          </p:cNvPr>
          <p:cNvSpPr/>
          <p:nvPr userDrawn="1"/>
        </p:nvSpPr>
        <p:spPr>
          <a:xfrm>
            <a:off x="248196" y="-38100"/>
            <a:ext cx="3696790" cy="1946365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8A70C302-68BF-4E4E-8161-449670F243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4439" y="-1"/>
            <a:ext cx="3696789" cy="4741817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EAF3F4D-1C13-4FEA-AA61-A32B4D5603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64438" y="4996552"/>
            <a:ext cx="3696789" cy="1861447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A8B07830-A2E3-4DF7-B18B-02475AEA69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8197" y="2116182"/>
            <a:ext cx="3696789" cy="4741817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49191E6-8B7E-41A1-A5B4-07C40B277A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71260" y="0"/>
            <a:ext cx="4075613" cy="6858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043619-0128-47BF-A9B4-41931ED1344B}"/>
              </a:ext>
            </a:extLst>
          </p:cNvPr>
          <p:cNvGrpSpPr/>
          <p:nvPr userDrawn="1"/>
        </p:nvGrpSpPr>
        <p:grpSpPr>
          <a:xfrm>
            <a:off x="10606748" y="254736"/>
            <a:ext cx="2483427" cy="584775"/>
            <a:chOff x="-238504" y="254736"/>
            <a:chExt cx="2483427" cy="58477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8963728-409B-4CDE-B29E-57DE476C8E21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933A53-74AE-4F67-B19B-C1CB4478FC28}"/>
                </a:ext>
              </a:extLst>
            </p:cNvPr>
            <p:cNvGrpSpPr/>
            <p:nvPr/>
          </p:nvGrpSpPr>
          <p:grpSpPr>
            <a:xfrm>
              <a:off x="-63946" y="275110"/>
              <a:ext cx="1373818" cy="549566"/>
              <a:chOff x="10058909" y="221588"/>
              <a:chExt cx="1717272" cy="686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204C584-164E-4306-A291-212DAC7BBB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4F52DB8-1684-468B-85E2-2D50E26781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F6DF441-C5BE-4ED8-BEAA-294B9E8CD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1225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9C181A-0035-4FA2-9A03-83644A5D41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82832" y="377414"/>
            <a:ext cx="2945174" cy="2939143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B3291C2-8577-49A2-8C7E-13EAF7CAB0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3038" y="377413"/>
            <a:ext cx="2945174" cy="2939143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3E879FE-8BE0-4D20-A44D-B95CCBBAC2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46826" y="388303"/>
            <a:ext cx="2945174" cy="2939143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559FFBE-C5CB-45E5-AC03-5BB4AA786B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87192" y="3477675"/>
            <a:ext cx="2945174" cy="2939143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8E74BE5-D5EE-4055-9D9E-CD442BE479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77675"/>
            <a:ext cx="2945174" cy="2939143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8CDF1-F339-4843-9C64-4A8E295BC347}"/>
              </a:ext>
            </a:extLst>
          </p:cNvPr>
          <p:cNvSpPr/>
          <p:nvPr userDrawn="1"/>
        </p:nvSpPr>
        <p:spPr>
          <a:xfrm>
            <a:off x="6159636" y="3477674"/>
            <a:ext cx="6026333" cy="3380326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DAAD0E-455F-4485-8F13-65974BA93137}"/>
              </a:ext>
            </a:extLst>
          </p:cNvPr>
          <p:cNvSpPr/>
          <p:nvPr userDrawn="1"/>
        </p:nvSpPr>
        <p:spPr>
          <a:xfrm>
            <a:off x="-1343" y="1"/>
            <a:ext cx="2939143" cy="3316556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652763-72EA-4ECD-A9D4-A8C6DF2EF7B5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4E51C-85F5-4EE1-8F5F-E1F8D9B0E73B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9F0D0C-4479-4C8F-A2EA-0E569A1CB2A0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6A2BCF-96EB-492D-906B-9E18013C4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843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F289BF2-F065-4E84-B981-BA21CC5E8A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6560" y="731520"/>
            <a:ext cx="3989070" cy="170307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5104003-DFD7-433D-9E26-AEBE11878A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61560" y="731520"/>
            <a:ext cx="1767840" cy="170307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2451FFF-CE1D-416E-8DC5-650EC9743B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1560" y="2577465"/>
            <a:ext cx="3989070" cy="170307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72D41A23-215A-46DF-9E92-34A34A882A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7790" y="2577465"/>
            <a:ext cx="1767840" cy="170307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2E8E82-902D-4557-8095-6874917B19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4423410"/>
            <a:ext cx="3989070" cy="170307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BFCD958-4680-4C59-B460-11CED02423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61560" y="4423410"/>
            <a:ext cx="1767840" cy="170307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AD1A019A-BF8B-4E5E-A2B9-F8D585CB9D06}"/>
              </a:ext>
            </a:extLst>
          </p:cNvPr>
          <p:cNvSpPr/>
          <p:nvPr userDrawn="1"/>
        </p:nvSpPr>
        <p:spPr>
          <a:xfrm rot="16200000">
            <a:off x="0" y="4197927"/>
            <a:ext cx="2660073" cy="2660073"/>
          </a:xfrm>
          <a:custGeom>
            <a:avLst/>
            <a:gdLst>
              <a:gd name="connsiteX0" fmla="*/ 0 w 3068877"/>
              <a:gd name="connsiteY0" fmla="*/ 0 h 3068877"/>
              <a:gd name="connsiteX1" fmla="*/ 3068877 w 3068877"/>
              <a:gd name="connsiteY1" fmla="*/ 0 h 3068877"/>
              <a:gd name="connsiteX2" fmla="*/ 3068877 w 3068877"/>
              <a:gd name="connsiteY2" fmla="*/ 3068877 h 3068877"/>
              <a:gd name="connsiteX3" fmla="*/ 0 w 3068877"/>
              <a:gd name="connsiteY3" fmla="*/ 3068877 h 3068877"/>
              <a:gd name="connsiteX4" fmla="*/ 0 w 3068877"/>
              <a:gd name="connsiteY4" fmla="*/ 0 h 3068877"/>
              <a:gd name="connsiteX0" fmla="*/ 0 w 3068877"/>
              <a:gd name="connsiteY0" fmla="*/ 0 h 3068877"/>
              <a:gd name="connsiteX1" fmla="*/ 3068877 w 3068877"/>
              <a:gd name="connsiteY1" fmla="*/ 0 h 3068877"/>
              <a:gd name="connsiteX2" fmla="*/ 0 w 3068877"/>
              <a:gd name="connsiteY2" fmla="*/ 3068877 h 3068877"/>
              <a:gd name="connsiteX3" fmla="*/ 0 w 3068877"/>
              <a:gd name="connsiteY3" fmla="*/ 0 h 30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8877" h="3068877">
                <a:moveTo>
                  <a:pt x="0" y="0"/>
                </a:moveTo>
                <a:lnTo>
                  <a:pt x="3068877" y="0"/>
                </a:lnTo>
                <a:lnTo>
                  <a:pt x="0" y="3068877"/>
                </a:lnTo>
                <a:lnTo>
                  <a:pt x="0" y="0"/>
                </a:lnTo>
                <a:close/>
              </a:path>
            </a:pathLst>
          </a:cu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AA6972-B723-4FB1-B798-62B04BAB5ACA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4E1580-4054-4A24-AAF7-6886CBAE6B2F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B65C40-BD9C-4BE8-8E79-AC9DBF455EC6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F173A82-9AE4-4B0D-948D-10034F1DB0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704244-2FC9-429F-9106-B3496B9698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FC086C5-86CF-4925-85DE-151D1C8EE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28681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A7FA91-050F-4219-B896-9A818C15DB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4FC78ED-864A-4432-92AF-3AC8FEF66025}"/>
              </a:ext>
            </a:extLst>
          </p:cNvPr>
          <p:cNvSpPr/>
          <p:nvPr userDrawn="1"/>
        </p:nvSpPr>
        <p:spPr>
          <a:xfrm>
            <a:off x="4154466" y="1487466"/>
            <a:ext cx="3883068" cy="3883068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rgbClr val="BBC6D6">
              <a:alpha val="22745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5CD563-2CFD-4D9E-9E80-B65988F94976}"/>
              </a:ext>
            </a:extLst>
          </p:cNvPr>
          <p:cNvSpPr/>
          <p:nvPr userDrawn="1"/>
        </p:nvSpPr>
        <p:spPr>
          <a:xfrm>
            <a:off x="4449832" y="1782832"/>
            <a:ext cx="3292337" cy="3292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AE8F006-90FD-4BD7-873C-D209F02523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6570" y="2311862"/>
            <a:ext cx="2238861" cy="2234276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475F8B-FF3A-4C8B-BC63-1738155340A2}"/>
              </a:ext>
            </a:extLst>
          </p:cNvPr>
          <p:cNvSpPr/>
          <p:nvPr userDrawn="1"/>
        </p:nvSpPr>
        <p:spPr>
          <a:xfrm>
            <a:off x="3771378" y="1104378"/>
            <a:ext cx="4649244" cy="4649244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AEE985-B940-4924-9B93-8B3733272830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CE9FF5-CC69-47AB-99CA-B4826CE37A8C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2DFD23-C9A0-4434-9565-4FE9CB185CF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734D6D-9D48-4297-BC0A-2C25C88F5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39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327B15A-E0BB-40D0-BBAD-10D8D5B8F939}"/>
              </a:ext>
            </a:extLst>
          </p:cNvPr>
          <p:cNvSpPr/>
          <p:nvPr userDrawn="1"/>
        </p:nvSpPr>
        <p:spPr>
          <a:xfrm>
            <a:off x="0" y="-15655"/>
            <a:ext cx="12192000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B22696-4D77-4E81-84F7-8F7ABB32D137}"/>
              </a:ext>
            </a:extLst>
          </p:cNvPr>
          <p:cNvSpPr/>
          <p:nvPr userDrawn="1"/>
        </p:nvSpPr>
        <p:spPr>
          <a:xfrm>
            <a:off x="1607843" y="971263"/>
            <a:ext cx="4488157" cy="455395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A35BF6-B3EB-400F-B9E0-4BC549A2714E}"/>
              </a:ext>
            </a:extLst>
          </p:cNvPr>
          <p:cNvSpPr/>
          <p:nvPr userDrawn="1"/>
        </p:nvSpPr>
        <p:spPr>
          <a:xfrm>
            <a:off x="1949235" y="1317660"/>
            <a:ext cx="3805373" cy="3861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A2110D5-18FA-41F4-85BF-EA76B44C69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47094" y="1623220"/>
            <a:ext cx="3209655" cy="3250039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50AA59-DE3E-4092-8E82-95D96447405E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493DCD-D794-42B5-BD42-9498A53A1E10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42A181-9794-45AD-8A47-7176B2EDE46E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6C72E99-2029-4FE1-BAEA-30DA7848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10EE90-A74F-43CC-853E-1770F4497BB9}"/>
              </a:ext>
            </a:extLst>
          </p:cNvPr>
          <p:cNvSpPr/>
          <p:nvPr userDrawn="1"/>
        </p:nvSpPr>
        <p:spPr>
          <a:xfrm>
            <a:off x="6449145" y="971263"/>
            <a:ext cx="4488157" cy="455395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0AC81E-6CE0-4624-92D1-C3CB4CC037B2}"/>
              </a:ext>
            </a:extLst>
          </p:cNvPr>
          <p:cNvSpPr/>
          <p:nvPr userDrawn="1"/>
        </p:nvSpPr>
        <p:spPr>
          <a:xfrm>
            <a:off x="6790537" y="1317660"/>
            <a:ext cx="3805373" cy="3861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E1C90D8-E4D8-40D2-B093-45CDB32BD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8396" y="1623220"/>
            <a:ext cx="3209655" cy="3250039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79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327B15A-E0BB-40D0-BBAD-10D8D5B8F939}"/>
              </a:ext>
            </a:extLst>
          </p:cNvPr>
          <p:cNvSpPr/>
          <p:nvPr userDrawn="1"/>
        </p:nvSpPr>
        <p:spPr>
          <a:xfrm>
            <a:off x="0" y="-15655"/>
            <a:ext cx="12192000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B22696-4D77-4E81-84F7-8F7ABB32D137}"/>
              </a:ext>
            </a:extLst>
          </p:cNvPr>
          <p:cNvSpPr/>
          <p:nvPr userDrawn="1"/>
        </p:nvSpPr>
        <p:spPr>
          <a:xfrm>
            <a:off x="4772793" y="1199051"/>
            <a:ext cx="3305649" cy="3354109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A35BF6-B3EB-400F-B9E0-4BC549A2714E}"/>
              </a:ext>
            </a:extLst>
          </p:cNvPr>
          <p:cNvSpPr/>
          <p:nvPr userDrawn="1"/>
        </p:nvSpPr>
        <p:spPr>
          <a:xfrm>
            <a:off x="5024237" y="1454181"/>
            <a:ext cx="2802760" cy="2843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A2110D5-18FA-41F4-85BF-EA76B44C69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43618" y="1679234"/>
            <a:ext cx="2363998" cy="2393742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50AA59-DE3E-4092-8E82-95D96447405E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493DCD-D794-42B5-BD42-9498A53A1E10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42A181-9794-45AD-8A47-7176B2EDE46E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6C72E99-2029-4FE1-BAEA-30DA7848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2F2D67C-9BB8-4119-8844-B146FB1B4FC9}"/>
              </a:ext>
            </a:extLst>
          </p:cNvPr>
          <p:cNvSpPr/>
          <p:nvPr userDrawn="1"/>
        </p:nvSpPr>
        <p:spPr>
          <a:xfrm>
            <a:off x="1133281" y="1199051"/>
            <a:ext cx="3305649" cy="3354109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4BCD683-024B-4EF2-9F7B-E18D88CCBF9E}"/>
              </a:ext>
            </a:extLst>
          </p:cNvPr>
          <p:cNvSpPr/>
          <p:nvPr userDrawn="1"/>
        </p:nvSpPr>
        <p:spPr>
          <a:xfrm>
            <a:off x="1384725" y="1454181"/>
            <a:ext cx="2802760" cy="2843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3B15130B-1768-4FDE-9BE1-E77ADE91B8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04106" y="1679234"/>
            <a:ext cx="2363998" cy="2393742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16E52F1-2B4A-4093-82E9-3A893C50C2B6}"/>
              </a:ext>
            </a:extLst>
          </p:cNvPr>
          <p:cNvSpPr/>
          <p:nvPr userDrawn="1"/>
        </p:nvSpPr>
        <p:spPr>
          <a:xfrm>
            <a:off x="8411280" y="1199051"/>
            <a:ext cx="3305649" cy="3354109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9376F30-0D46-497A-AA29-8476A092AFA2}"/>
              </a:ext>
            </a:extLst>
          </p:cNvPr>
          <p:cNvSpPr/>
          <p:nvPr userDrawn="1"/>
        </p:nvSpPr>
        <p:spPr>
          <a:xfrm>
            <a:off x="8662724" y="1454181"/>
            <a:ext cx="2802760" cy="2843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64855FAF-FABE-4704-90D7-E7EB2E5879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82105" y="1679234"/>
            <a:ext cx="2363998" cy="2393742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1054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327B15A-E0BB-40D0-BBAD-10D8D5B8F939}"/>
              </a:ext>
            </a:extLst>
          </p:cNvPr>
          <p:cNvSpPr/>
          <p:nvPr userDrawn="1"/>
        </p:nvSpPr>
        <p:spPr>
          <a:xfrm>
            <a:off x="0" y="5604"/>
            <a:ext cx="12192000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8BD7FA-9CEF-4ADF-AE9E-0EE0F0283376}"/>
              </a:ext>
            </a:extLst>
          </p:cNvPr>
          <p:cNvSpPr/>
          <p:nvPr userDrawn="1"/>
        </p:nvSpPr>
        <p:spPr>
          <a:xfrm>
            <a:off x="4255555" y="1901901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D3762F-ADCB-42DD-9D33-380742FC98BA}"/>
              </a:ext>
            </a:extLst>
          </p:cNvPr>
          <p:cNvSpPr/>
          <p:nvPr userDrawn="1"/>
        </p:nvSpPr>
        <p:spPr>
          <a:xfrm>
            <a:off x="4401304" y="2047650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49E8ADC-2590-4A04-AB1C-88431547C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8467" y="2176216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DFEC4F-8FBB-406D-A809-F8835C747C18}"/>
              </a:ext>
            </a:extLst>
          </p:cNvPr>
          <p:cNvSpPr/>
          <p:nvPr userDrawn="1"/>
        </p:nvSpPr>
        <p:spPr>
          <a:xfrm>
            <a:off x="6622509" y="1901901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1F3818-998C-4F8C-95DD-93F0CB59F4E0}"/>
              </a:ext>
            </a:extLst>
          </p:cNvPr>
          <p:cNvSpPr/>
          <p:nvPr userDrawn="1"/>
        </p:nvSpPr>
        <p:spPr>
          <a:xfrm>
            <a:off x="6768258" y="2047650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E699E715-C50D-4DDF-93D7-8ADC40B20D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5421" y="2176216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1D8016-498B-4158-8695-F0D2E128B3A5}"/>
              </a:ext>
            </a:extLst>
          </p:cNvPr>
          <p:cNvSpPr/>
          <p:nvPr userDrawn="1"/>
        </p:nvSpPr>
        <p:spPr>
          <a:xfrm>
            <a:off x="1863761" y="1901901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656CC5-B24D-4BB1-A5C0-311F6BF05F09}"/>
              </a:ext>
            </a:extLst>
          </p:cNvPr>
          <p:cNvSpPr/>
          <p:nvPr userDrawn="1"/>
        </p:nvSpPr>
        <p:spPr>
          <a:xfrm>
            <a:off x="2009510" y="2047650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4279133F-88AF-4A50-947B-99EEC8B8E2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36673" y="2176216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49C6E26-47B9-46DB-A9B1-4C1EC525AA6B}"/>
              </a:ext>
            </a:extLst>
          </p:cNvPr>
          <p:cNvSpPr/>
          <p:nvPr userDrawn="1"/>
        </p:nvSpPr>
        <p:spPr>
          <a:xfrm>
            <a:off x="9027583" y="1901901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E5E868-F5AD-4F9E-90AB-00297B9436AB}"/>
              </a:ext>
            </a:extLst>
          </p:cNvPr>
          <p:cNvSpPr/>
          <p:nvPr userDrawn="1"/>
        </p:nvSpPr>
        <p:spPr>
          <a:xfrm>
            <a:off x="9173332" y="2047650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8450D901-F847-4327-AD2B-D8867974CE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00495" y="2176216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50AA59-DE3E-4092-8E82-95D96447405E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493DCD-D794-42B5-BD42-9498A53A1E10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42A181-9794-45AD-8A47-7176B2EDE46E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6C72E99-2029-4FE1-BAEA-30DA7848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79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327B15A-E0BB-40D0-BBAD-10D8D5B8F939}"/>
              </a:ext>
            </a:extLst>
          </p:cNvPr>
          <p:cNvSpPr/>
          <p:nvPr userDrawn="1"/>
        </p:nvSpPr>
        <p:spPr>
          <a:xfrm>
            <a:off x="-10633" y="-5028"/>
            <a:ext cx="12192000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EBD00B0-3F41-454C-AC13-4214DC78A661}"/>
              </a:ext>
            </a:extLst>
          </p:cNvPr>
          <p:cNvSpPr/>
          <p:nvPr userDrawn="1"/>
        </p:nvSpPr>
        <p:spPr>
          <a:xfrm>
            <a:off x="5334517" y="1339721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6C4540-0956-4F75-8BDF-912BC595FB42}"/>
              </a:ext>
            </a:extLst>
          </p:cNvPr>
          <p:cNvSpPr/>
          <p:nvPr userDrawn="1"/>
        </p:nvSpPr>
        <p:spPr>
          <a:xfrm>
            <a:off x="5480266" y="1485470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BECCC3E-208F-4A19-ACF7-DB824FE91DDB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607429" y="1614036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E6F2C-E2E0-4975-AC6D-EADC62AF2DA2}"/>
              </a:ext>
            </a:extLst>
          </p:cNvPr>
          <p:cNvSpPr/>
          <p:nvPr userDrawn="1"/>
        </p:nvSpPr>
        <p:spPr>
          <a:xfrm>
            <a:off x="8707681" y="1339721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A05A98-C1E2-4356-8A6A-622F07AE2E16}"/>
              </a:ext>
            </a:extLst>
          </p:cNvPr>
          <p:cNvSpPr/>
          <p:nvPr userDrawn="1"/>
        </p:nvSpPr>
        <p:spPr>
          <a:xfrm>
            <a:off x="8853430" y="1485470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C821974-C1F8-44D8-8F40-1C6541857F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80593" y="1614036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B22696-4D77-4E81-84F7-8F7ABB32D137}"/>
              </a:ext>
            </a:extLst>
          </p:cNvPr>
          <p:cNvSpPr/>
          <p:nvPr userDrawn="1"/>
        </p:nvSpPr>
        <p:spPr>
          <a:xfrm>
            <a:off x="1961354" y="1339721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A35BF6-B3EB-400F-B9E0-4BC549A2714E}"/>
              </a:ext>
            </a:extLst>
          </p:cNvPr>
          <p:cNvSpPr/>
          <p:nvPr userDrawn="1"/>
        </p:nvSpPr>
        <p:spPr>
          <a:xfrm>
            <a:off x="2107103" y="1485470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A2110D5-18FA-41F4-85BF-EA76B44C69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34266" y="1614036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8BD7FA-9CEF-4ADF-AE9E-0EE0F0283376}"/>
              </a:ext>
            </a:extLst>
          </p:cNvPr>
          <p:cNvSpPr/>
          <p:nvPr userDrawn="1"/>
        </p:nvSpPr>
        <p:spPr>
          <a:xfrm>
            <a:off x="5334517" y="4230433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D3762F-ADCB-42DD-9D33-380742FC98BA}"/>
              </a:ext>
            </a:extLst>
          </p:cNvPr>
          <p:cNvSpPr/>
          <p:nvPr userDrawn="1"/>
        </p:nvSpPr>
        <p:spPr>
          <a:xfrm>
            <a:off x="5480266" y="4376182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49E8ADC-2590-4A04-AB1C-88431547C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7429" y="4504748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DFEC4F-8FBB-406D-A809-F8835C747C18}"/>
              </a:ext>
            </a:extLst>
          </p:cNvPr>
          <p:cNvSpPr/>
          <p:nvPr userDrawn="1"/>
        </p:nvSpPr>
        <p:spPr>
          <a:xfrm>
            <a:off x="8707681" y="4230433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1F3818-998C-4F8C-95DD-93F0CB59F4E0}"/>
              </a:ext>
            </a:extLst>
          </p:cNvPr>
          <p:cNvSpPr/>
          <p:nvPr userDrawn="1"/>
        </p:nvSpPr>
        <p:spPr>
          <a:xfrm>
            <a:off x="8853430" y="4376182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E699E715-C50D-4DDF-93D7-8ADC40B20D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0593" y="4504748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1D8016-498B-4158-8695-F0D2E128B3A5}"/>
              </a:ext>
            </a:extLst>
          </p:cNvPr>
          <p:cNvSpPr/>
          <p:nvPr userDrawn="1"/>
        </p:nvSpPr>
        <p:spPr>
          <a:xfrm>
            <a:off x="1961354" y="4230433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656CC5-B24D-4BB1-A5C0-311F6BF05F09}"/>
              </a:ext>
            </a:extLst>
          </p:cNvPr>
          <p:cNvSpPr/>
          <p:nvPr userDrawn="1"/>
        </p:nvSpPr>
        <p:spPr>
          <a:xfrm>
            <a:off x="2107103" y="4376182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4279133F-88AF-4A50-947B-99EEC8B8E2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34266" y="4504748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50AA59-DE3E-4092-8E82-95D96447405E}"/>
              </a:ext>
            </a:extLst>
          </p:cNvPr>
          <p:cNvGrpSpPr/>
          <p:nvPr userDrawn="1"/>
        </p:nvGrpSpPr>
        <p:grpSpPr>
          <a:xfrm>
            <a:off x="375384" y="65950"/>
            <a:ext cx="489205" cy="6792050"/>
            <a:chOff x="11588053" y="73927"/>
            <a:chExt cx="489205" cy="67920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493DCD-D794-42B5-BD42-9498A53A1E10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42A181-9794-45AD-8A47-7176B2EDE46E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6C72E99-2029-4FE1-BAEA-30DA7848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232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327B15A-E0BB-40D0-BBAD-10D8D5B8F939}"/>
              </a:ext>
            </a:extLst>
          </p:cNvPr>
          <p:cNvSpPr/>
          <p:nvPr userDrawn="1"/>
        </p:nvSpPr>
        <p:spPr>
          <a:xfrm>
            <a:off x="-10633" y="-5028"/>
            <a:ext cx="12192000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EBD00B0-3F41-454C-AC13-4214DC78A661}"/>
              </a:ext>
            </a:extLst>
          </p:cNvPr>
          <p:cNvSpPr/>
          <p:nvPr userDrawn="1"/>
        </p:nvSpPr>
        <p:spPr>
          <a:xfrm>
            <a:off x="6647148" y="1263442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6C4540-0956-4F75-8BDF-912BC595FB42}"/>
              </a:ext>
            </a:extLst>
          </p:cNvPr>
          <p:cNvSpPr/>
          <p:nvPr userDrawn="1"/>
        </p:nvSpPr>
        <p:spPr>
          <a:xfrm>
            <a:off x="6792897" y="1409191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BECCC3E-208F-4A19-ACF7-DB824FE91DDB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920060" y="1537757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E6F2C-E2E0-4975-AC6D-EADC62AF2DA2}"/>
              </a:ext>
            </a:extLst>
          </p:cNvPr>
          <p:cNvSpPr/>
          <p:nvPr userDrawn="1"/>
        </p:nvSpPr>
        <p:spPr>
          <a:xfrm>
            <a:off x="9175515" y="1263442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A05A98-C1E2-4356-8A6A-622F07AE2E16}"/>
              </a:ext>
            </a:extLst>
          </p:cNvPr>
          <p:cNvSpPr/>
          <p:nvPr userDrawn="1"/>
        </p:nvSpPr>
        <p:spPr>
          <a:xfrm>
            <a:off x="9321264" y="1409191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C821974-C1F8-44D8-8F40-1C6541857F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48427" y="1537757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B22696-4D77-4E81-84F7-8F7ABB32D137}"/>
              </a:ext>
            </a:extLst>
          </p:cNvPr>
          <p:cNvSpPr/>
          <p:nvPr userDrawn="1"/>
        </p:nvSpPr>
        <p:spPr>
          <a:xfrm>
            <a:off x="4118781" y="1263442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A35BF6-B3EB-400F-B9E0-4BC549A2714E}"/>
              </a:ext>
            </a:extLst>
          </p:cNvPr>
          <p:cNvSpPr/>
          <p:nvPr userDrawn="1"/>
        </p:nvSpPr>
        <p:spPr>
          <a:xfrm>
            <a:off x="4264530" y="1409191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A2110D5-18FA-41F4-85BF-EA76B44C69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1693" y="1537757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8BD7FA-9CEF-4ADF-AE9E-0EE0F0283376}"/>
              </a:ext>
            </a:extLst>
          </p:cNvPr>
          <p:cNvSpPr/>
          <p:nvPr userDrawn="1"/>
        </p:nvSpPr>
        <p:spPr>
          <a:xfrm>
            <a:off x="6647148" y="4154154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D3762F-ADCB-42DD-9D33-380742FC98BA}"/>
              </a:ext>
            </a:extLst>
          </p:cNvPr>
          <p:cNvSpPr/>
          <p:nvPr userDrawn="1"/>
        </p:nvSpPr>
        <p:spPr>
          <a:xfrm>
            <a:off x="6792897" y="4299903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49E8ADC-2590-4A04-AB1C-88431547C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0060" y="4428469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DFEC4F-8FBB-406D-A809-F8835C747C18}"/>
              </a:ext>
            </a:extLst>
          </p:cNvPr>
          <p:cNvSpPr/>
          <p:nvPr userDrawn="1"/>
        </p:nvSpPr>
        <p:spPr>
          <a:xfrm>
            <a:off x="9175515" y="4154154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1F3818-998C-4F8C-95DD-93F0CB59F4E0}"/>
              </a:ext>
            </a:extLst>
          </p:cNvPr>
          <p:cNvSpPr/>
          <p:nvPr userDrawn="1"/>
        </p:nvSpPr>
        <p:spPr>
          <a:xfrm>
            <a:off x="9321264" y="4299903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E699E715-C50D-4DDF-93D7-8ADC40B20D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8427" y="4428469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1D8016-498B-4158-8695-F0D2E128B3A5}"/>
              </a:ext>
            </a:extLst>
          </p:cNvPr>
          <p:cNvSpPr/>
          <p:nvPr userDrawn="1"/>
        </p:nvSpPr>
        <p:spPr>
          <a:xfrm>
            <a:off x="4118781" y="4154154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656CC5-B24D-4BB1-A5C0-311F6BF05F09}"/>
              </a:ext>
            </a:extLst>
          </p:cNvPr>
          <p:cNvSpPr/>
          <p:nvPr userDrawn="1"/>
        </p:nvSpPr>
        <p:spPr>
          <a:xfrm>
            <a:off x="4264530" y="4299903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4279133F-88AF-4A50-947B-99EEC8B8E2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1693" y="4428469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50AA59-DE3E-4092-8E82-95D96447405E}"/>
              </a:ext>
            </a:extLst>
          </p:cNvPr>
          <p:cNvGrpSpPr/>
          <p:nvPr userDrawn="1"/>
        </p:nvGrpSpPr>
        <p:grpSpPr>
          <a:xfrm>
            <a:off x="375384" y="65950"/>
            <a:ext cx="489205" cy="6792050"/>
            <a:chOff x="11588053" y="73927"/>
            <a:chExt cx="489205" cy="67920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493DCD-D794-42B5-BD42-9498A53A1E10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42A181-9794-45AD-8A47-7176B2EDE46E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6C72E99-2029-4FE1-BAEA-30DA7848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028E002-81CC-4B18-B9C5-E6FF090988D0}"/>
              </a:ext>
            </a:extLst>
          </p:cNvPr>
          <p:cNvSpPr/>
          <p:nvPr userDrawn="1"/>
        </p:nvSpPr>
        <p:spPr>
          <a:xfrm>
            <a:off x="1590414" y="1263442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CB2937E-6C00-46C2-8C18-AD3A83897EFE}"/>
              </a:ext>
            </a:extLst>
          </p:cNvPr>
          <p:cNvSpPr/>
          <p:nvPr userDrawn="1"/>
        </p:nvSpPr>
        <p:spPr>
          <a:xfrm>
            <a:off x="1736163" y="1409191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874599A0-EE5C-4881-8DC4-FD27B68E4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63326" y="1537757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D03450-71B1-43BB-B468-FC9E69D85566}"/>
              </a:ext>
            </a:extLst>
          </p:cNvPr>
          <p:cNvSpPr/>
          <p:nvPr userDrawn="1"/>
        </p:nvSpPr>
        <p:spPr>
          <a:xfrm>
            <a:off x="1590414" y="4154154"/>
            <a:ext cx="1916102" cy="1916102"/>
          </a:xfrm>
          <a:custGeom>
            <a:avLst/>
            <a:gdLst>
              <a:gd name="connsiteX0" fmla="*/ 3087667 w 6175332"/>
              <a:gd name="connsiteY0" fmla="*/ 145616 h 6175332"/>
              <a:gd name="connsiteX1" fmla="*/ 145616 w 6175332"/>
              <a:gd name="connsiteY1" fmla="*/ 3087667 h 6175332"/>
              <a:gd name="connsiteX2" fmla="*/ 3087667 w 6175332"/>
              <a:gd name="connsiteY2" fmla="*/ 6029718 h 6175332"/>
              <a:gd name="connsiteX3" fmla="*/ 6029718 w 6175332"/>
              <a:gd name="connsiteY3" fmla="*/ 3087667 h 6175332"/>
              <a:gd name="connsiteX4" fmla="*/ 3087667 w 6175332"/>
              <a:gd name="connsiteY4" fmla="*/ 145616 h 6175332"/>
              <a:gd name="connsiteX5" fmla="*/ 3087666 w 6175332"/>
              <a:gd name="connsiteY5" fmla="*/ 0 h 6175332"/>
              <a:gd name="connsiteX6" fmla="*/ 6175332 w 6175332"/>
              <a:gd name="connsiteY6" fmla="*/ 3087666 h 6175332"/>
              <a:gd name="connsiteX7" fmla="*/ 3087666 w 6175332"/>
              <a:gd name="connsiteY7" fmla="*/ 6175332 h 6175332"/>
              <a:gd name="connsiteX8" fmla="*/ 0 w 6175332"/>
              <a:gd name="connsiteY8" fmla="*/ 3087666 h 6175332"/>
              <a:gd name="connsiteX9" fmla="*/ 3087666 w 6175332"/>
              <a:gd name="connsiteY9" fmla="*/ 0 h 61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5332" h="6175332">
                <a:moveTo>
                  <a:pt x="3087667" y="145616"/>
                </a:moveTo>
                <a:cubicBezTo>
                  <a:pt x="1462817" y="145616"/>
                  <a:pt x="145616" y="1462817"/>
                  <a:pt x="145616" y="3087667"/>
                </a:cubicBezTo>
                <a:cubicBezTo>
                  <a:pt x="145616" y="4712517"/>
                  <a:pt x="1462817" y="6029718"/>
                  <a:pt x="3087667" y="6029718"/>
                </a:cubicBezTo>
                <a:cubicBezTo>
                  <a:pt x="4712517" y="6029718"/>
                  <a:pt x="6029718" y="4712517"/>
                  <a:pt x="6029718" y="3087667"/>
                </a:cubicBezTo>
                <a:cubicBezTo>
                  <a:pt x="6029718" y="1462817"/>
                  <a:pt x="4712517" y="145616"/>
                  <a:pt x="3087667" y="145616"/>
                </a:cubicBezTo>
                <a:close/>
                <a:moveTo>
                  <a:pt x="3087666" y="0"/>
                </a:moveTo>
                <a:cubicBezTo>
                  <a:pt x="4792937" y="0"/>
                  <a:pt x="6175332" y="1382395"/>
                  <a:pt x="6175332" y="3087666"/>
                </a:cubicBezTo>
                <a:cubicBezTo>
                  <a:pt x="6175332" y="4792937"/>
                  <a:pt x="4792937" y="6175332"/>
                  <a:pt x="3087666" y="6175332"/>
                </a:cubicBezTo>
                <a:cubicBezTo>
                  <a:pt x="1382395" y="6175332"/>
                  <a:pt x="0" y="4792937"/>
                  <a:pt x="0" y="3087666"/>
                </a:cubicBezTo>
                <a:cubicBezTo>
                  <a:pt x="0" y="1382395"/>
                  <a:pt x="1382395" y="0"/>
                  <a:pt x="3087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8F5079-BD43-49AF-9818-F8E37C9F10E8}"/>
              </a:ext>
            </a:extLst>
          </p:cNvPr>
          <p:cNvSpPr/>
          <p:nvPr userDrawn="1"/>
        </p:nvSpPr>
        <p:spPr>
          <a:xfrm>
            <a:off x="1736163" y="4299903"/>
            <a:ext cx="1624605" cy="16246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C9019D99-0F42-4A40-A630-9AF79B0A81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63326" y="4428469"/>
            <a:ext cx="1370279" cy="1367473"/>
          </a:xfrm>
          <a:prstGeom prst="ellipse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329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EAC0BC-270D-4EA8-8639-739EF9BA6791}"/>
              </a:ext>
            </a:extLst>
          </p:cNvPr>
          <p:cNvSpPr/>
          <p:nvPr userDrawn="1"/>
        </p:nvSpPr>
        <p:spPr>
          <a:xfrm>
            <a:off x="5784112" y="0"/>
            <a:ext cx="6407888" cy="6858000"/>
          </a:xfrm>
          <a:prstGeom prst="rect">
            <a:avLst/>
          </a:prstGeom>
          <a:solidFill>
            <a:srgbClr val="00396F"/>
          </a:solidFill>
          <a:ln>
            <a:solidFill>
              <a:srgbClr val="003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69294C98-B08C-468F-A802-8E1C583CAD5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06633" y="265113"/>
            <a:ext cx="5834063" cy="6327775"/>
          </a:xfrm>
        </p:spPr>
        <p:txBody>
          <a:bodyPr/>
          <a:lstStyle/>
          <a:p>
            <a:endParaRPr lang="hu-HU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11A09D-6F5D-47C3-BFD0-B840DE4AB7B7}"/>
              </a:ext>
            </a:extLst>
          </p:cNvPr>
          <p:cNvGrpSpPr/>
          <p:nvPr userDrawn="1"/>
        </p:nvGrpSpPr>
        <p:grpSpPr>
          <a:xfrm>
            <a:off x="441902" y="35827"/>
            <a:ext cx="489205" cy="6830150"/>
            <a:chOff x="441902" y="35827"/>
            <a:chExt cx="489205" cy="68301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EF424B-8AB5-4697-AFE5-E95A8F42EFF1}"/>
                </a:ext>
              </a:extLst>
            </p:cNvPr>
            <p:cNvSpPr txBox="1"/>
            <p:nvPr/>
          </p:nvSpPr>
          <p:spPr>
            <a:xfrm rot="16200000">
              <a:off x="259144" y="536384"/>
              <a:ext cx="8547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B244E9-1EFC-4169-9AFA-FEE11E63C215}"/>
                </a:ext>
              </a:extLst>
            </p:cNvPr>
            <p:cNvCxnSpPr>
              <a:cxnSpLocks/>
            </p:cNvCxnSpPr>
            <p:nvPr/>
          </p:nvCxnSpPr>
          <p:spPr>
            <a:xfrm>
              <a:off x="671332" y="1285977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D8C26A-E06C-4F5F-B51D-B33B2E0C2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3060" y="-85331"/>
              <a:ext cx="246889" cy="48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622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D773E1-C2AB-456A-9511-7EB0BB4AAB9C}"/>
              </a:ext>
            </a:extLst>
          </p:cNvPr>
          <p:cNvSpPr/>
          <p:nvPr userDrawn="1"/>
        </p:nvSpPr>
        <p:spPr>
          <a:xfrm>
            <a:off x="9092044" y="0"/>
            <a:ext cx="3099955" cy="68707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E51D88-A606-4539-9060-22B9B28CEA82}"/>
              </a:ext>
            </a:extLst>
          </p:cNvPr>
          <p:cNvGrpSpPr/>
          <p:nvPr userDrawn="1"/>
        </p:nvGrpSpPr>
        <p:grpSpPr>
          <a:xfrm>
            <a:off x="9975343" y="221588"/>
            <a:ext cx="2483427" cy="686958"/>
            <a:chOff x="9975343" y="221588"/>
            <a:chExt cx="2483427" cy="6869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C5A9C24-FEC8-44A0-B194-E9D5D7CB834F}"/>
                </a:ext>
              </a:extLst>
            </p:cNvPr>
            <p:cNvGrpSpPr/>
            <p:nvPr/>
          </p:nvGrpSpPr>
          <p:grpSpPr>
            <a:xfrm>
              <a:off x="10250295" y="221588"/>
              <a:ext cx="1717272" cy="686958"/>
              <a:chOff x="10058909" y="221588"/>
              <a:chExt cx="1717272" cy="68695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98D68E6-1DA3-41CA-809B-BF32470D84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A4D1E6C-D04F-4CED-A4FC-768E14AB25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7FB73A2-C928-4FF7-9347-6DE1A1A56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645A390-B84B-4E06-84C7-919C861F8B8F}"/>
                </a:ext>
              </a:extLst>
            </p:cNvPr>
            <p:cNvSpPr/>
            <p:nvPr/>
          </p:nvSpPr>
          <p:spPr>
            <a:xfrm>
              <a:off x="9975343" y="254392"/>
              <a:ext cx="2483427" cy="58477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006DD05F-B8C4-4D91-A1A7-754AFC2F036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453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98867-DD46-4A38-B3FB-B569816DAB2B}"/>
              </a:ext>
            </a:extLst>
          </p:cNvPr>
          <p:cNvSpPr/>
          <p:nvPr userDrawn="1"/>
        </p:nvSpPr>
        <p:spPr>
          <a:xfrm>
            <a:off x="0" y="3429000"/>
            <a:ext cx="8311661" cy="3429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A1025-F920-4DD0-9A9F-20601BF5FC9F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60B5743-BD5F-4BAC-A154-43FF371AFDC6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C7C3AB-5CD2-46C1-ADEF-1546EFC7C196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5A4F590-7313-4A02-AAF9-EFD0D13BE3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4661AFA-4FAF-4E28-8DDE-5EABD9D7C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89F46A1-312C-4163-881F-EE1FEE90B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D8802DEF-2D67-4F8F-B34C-1DD94C61EB2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12150" y="0"/>
            <a:ext cx="3879850" cy="68580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702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ab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98867-DD46-4A38-B3FB-B569816DAB2B}"/>
              </a:ext>
            </a:extLst>
          </p:cNvPr>
          <p:cNvSpPr/>
          <p:nvPr userDrawn="1"/>
        </p:nvSpPr>
        <p:spPr>
          <a:xfrm>
            <a:off x="1" y="3429000"/>
            <a:ext cx="6096000" cy="3429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A1025-F920-4DD0-9A9F-20601BF5FC9F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60B5743-BD5F-4BAC-A154-43FF371AFDC6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C7C3AB-5CD2-46C1-ADEF-1546EFC7C196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5A4F590-7313-4A02-AAF9-EFD0D13BE3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4661AFA-4FAF-4E28-8DDE-5EABD9D7C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89F46A1-312C-4163-881F-EE1FEE90B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D8802DEF-2D67-4F8F-B34C-1DD94C61EB2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958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920298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472" y="263691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472" y="335699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472" y="407707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472" y="479715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2104" y="1920298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2104" y="263691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2104" y="335699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2104" y="407707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2104" y="479715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1122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98867-DD46-4A38-B3FB-B569816DAB2B}"/>
              </a:ext>
            </a:extLst>
          </p:cNvPr>
          <p:cNvSpPr/>
          <p:nvPr userDrawn="1"/>
        </p:nvSpPr>
        <p:spPr>
          <a:xfrm>
            <a:off x="1" y="3429000"/>
            <a:ext cx="3763925" cy="3429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A1025-F920-4DD0-9A9F-20601BF5FC9F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60B5743-BD5F-4BAC-A154-43FF371AFDC6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C7C3AB-5CD2-46C1-ADEF-1546EFC7C196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5A4F590-7313-4A02-AAF9-EFD0D13BE3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4661AFA-4FAF-4E28-8DDE-5EABD9D7C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89F46A1-312C-4163-881F-EE1FEE90B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D8802DEF-2D67-4F8F-B34C-1DD94C61EB2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763926" y="0"/>
            <a:ext cx="8428074" cy="68580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58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ab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050D2D-AF55-42B8-B115-CD5C457B0F36}"/>
              </a:ext>
            </a:extLst>
          </p:cNvPr>
          <p:cNvSpPr/>
          <p:nvPr userDrawn="1"/>
        </p:nvSpPr>
        <p:spPr>
          <a:xfrm>
            <a:off x="0" y="0"/>
            <a:ext cx="2906038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BE9FF6-9AE8-4B00-BCE0-56FB13A79C60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376F0F-58A3-4EE4-AD5F-D28DEBC95586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17695D-3DEF-4D79-B02B-106C57B1D1BD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609E25-1D68-4066-8D10-ECC2A8A1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F7D80AC1-956D-4831-B7D7-24F04B19338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054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9C0BDA-2299-4BDD-9B41-A902005896BD}"/>
              </a:ext>
            </a:extLst>
          </p:cNvPr>
          <p:cNvSpPr/>
          <p:nvPr userDrawn="1"/>
        </p:nvSpPr>
        <p:spPr>
          <a:xfrm>
            <a:off x="-2" y="0"/>
            <a:ext cx="6048000" cy="226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50D2D-AF55-42B8-B115-CD5C457B0F36}"/>
              </a:ext>
            </a:extLst>
          </p:cNvPr>
          <p:cNvSpPr/>
          <p:nvPr userDrawn="1"/>
        </p:nvSpPr>
        <p:spPr>
          <a:xfrm>
            <a:off x="-2" y="4590000"/>
            <a:ext cx="6048000" cy="226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BE9FF6-9AE8-4B00-BCE0-56FB13A79C60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376F0F-58A3-4EE4-AD5F-D28DEBC95586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17695D-3DEF-4D79-B02B-106C57B1D1BD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609E25-1D68-4066-8D10-ECC2A8A1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F7D80AC1-956D-4831-B7D7-24F04B19338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44000" y="4590000"/>
            <a:ext cx="6048000" cy="22680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7E7C63C-0EF5-442D-A2FB-643C31191B0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144000" y="0"/>
            <a:ext cx="6048000" cy="4465674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260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able 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9C0BDA-2299-4BDD-9B41-A902005896BD}"/>
              </a:ext>
            </a:extLst>
          </p:cNvPr>
          <p:cNvSpPr/>
          <p:nvPr userDrawn="1"/>
        </p:nvSpPr>
        <p:spPr>
          <a:xfrm>
            <a:off x="-2" y="0"/>
            <a:ext cx="12192002" cy="226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BE9FF6-9AE8-4B00-BCE0-56FB13A79C60}"/>
              </a:ext>
            </a:extLst>
          </p:cNvPr>
          <p:cNvGrpSpPr/>
          <p:nvPr userDrawn="1"/>
        </p:nvGrpSpPr>
        <p:grpSpPr>
          <a:xfrm>
            <a:off x="386017" y="65950"/>
            <a:ext cx="489205" cy="6792050"/>
            <a:chOff x="11588053" y="73927"/>
            <a:chExt cx="489205" cy="67920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376F0F-58A3-4EE4-AD5F-D28DEBC95586}"/>
                </a:ext>
              </a:extLst>
            </p:cNvPr>
            <p:cNvSpPr txBox="1"/>
            <p:nvPr/>
          </p:nvSpPr>
          <p:spPr>
            <a:xfrm rot="16200000">
              <a:off x="11410104" y="536384"/>
              <a:ext cx="845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17695D-3DEF-4D79-B02B-106C57B1D1BD}"/>
                </a:ext>
              </a:extLst>
            </p:cNvPr>
            <p:cNvCxnSpPr>
              <a:cxnSpLocks/>
            </p:cNvCxnSpPr>
            <p:nvPr/>
          </p:nvCxnSpPr>
          <p:spPr>
            <a:xfrm>
              <a:off x="11817482" y="1285977"/>
              <a:ext cx="0" cy="5580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609E25-1D68-4066-8D10-ECC2A8A1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09211" y="-47231"/>
              <a:ext cx="246889" cy="489205"/>
            </a:xfrm>
            <a:prstGeom prst="rect">
              <a:avLst/>
            </a:prstGeom>
          </p:spPr>
        </p:pic>
      </p:grp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F7D80AC1-956D-4831-B7D7-24F04B19338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44000" y="0"/>
            <a:ext cx="6048000" cy="22680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7E7C63C-0EF5-442D-A2FB-643C31191B0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62986" y="2392326"/>
            <a:ext cx="9165263" cy="4465674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729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hart bi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57194C2-C273-46C3-9451-F62F1B83907E}"/>
              </a:ext>
            </a:extLst>
          </p:cNvPr>
          <p:cNvGrpSpPr/>
          <p:nvPr userDrawn="1"/>
        </p:nvGrpSpPr>
        <p:grpSpPr>
          <a:xfrm>
            <a:off x="441902" y="35827"/>
            <a:ext cx="489205" cy="6830150"/>
            <a:chOff x="441902" y="35827"/>
            <a:chExt cx="489205" cy="68301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E2D2BD-2268-42B6-873D-76DD99537676}"/>
                </a:ext>
              </a:extLst>
            </p:cNvPr>
            <p:cNvSpPr txBox="1"/>
            <p:nvPr/>
          </p:nvSpPr>
          <p:spPr>
            <a:xfrm rot="16200000">
              <a:off x="259144" y="536384"/>
              <a:ext cx="8547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spc="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IOTA</a:t>
              </a:r>
              <a:endParaRPr lang="en-ID" sz="1200" spc="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E3F32C-815B-46BB-B5A6-539FB3CE6690}"/>
                </a:ext>
              </a:extLst>
            </p:cNvPr>
            <p:cNvCxnSpPr>
              <a:cxnSpLocks/>
            </p:cNvCxnSpPr>
            <p:nvPr/>
          </p:nvCxnSpPr>
          <p:spPr>
            <a:xfrm>
              <a:off x="671332" y="1285977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BD09014-C880-4116-ADCC-A2930CE16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3060" y="-85331"/>
              <a:ext cx="246889" cy="489205"/>
            </a:xfrm>
            <a:prstGeom prst="rect">
              <a:avLst/>
            </a:prstGeom>
          </p:spPr>
        </p:pic>
      </p:grp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F7D80AC1-956D-4831-B7D7-24F04B19338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253563" y="4590000"/>
            <a:ext cx="8938437" cy="2268000"/>
          </a:xfrm>
        </p:spPr>
        <p:txBody>
          <a:bodyPr/>
          <a:lstStyle/>
          <a:p>
            <a:endParaRPr lang="hu-H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D6268-BD3B-4C3C-9A74-718C4AABDF0A}"/>
              </a:ext>
            </a:extLst>
          </p:cNvPr>
          <p:cNvSpPr/>
          <p:nvPr userDrawn="1"/>
        </p:nvSpPr>
        <p:spPr>
          <a:xfrm>
            <a:off x="-2" y="4590000"/>
            <a:ext cx="3147239" cy="226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51F599D-C912-47BD-8BD1-28A63D9A3F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0"/>
            <a:ext cx="6096000" cy="4502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6427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6374EE9-39D5-4DD1-A174-194671F7E9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DCA74-8700-4094-9983-22DFA557A01F}"/>
              </a:ext>
            </a:extLst>
          </p:cNvPr>
          <p:cNvGrpSpPr/>
          <p:nvPr userDrawn="1"/>
        </p:nvGrpSpPr>
        <p:grpSpPr>
          <a:xfrm>
            <a:off x="10606748" y="254736"/>
            <a:ext cx="2483427" cy="584775"/>
            <a:chOff x="-238504" y="254736"/>
            <a:chExt cx="2483427" cy="5847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5904840-7C8F-42F8-925C-C496C0610DC8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AF6CD8-4FBD-4F5F-82E0-BC946278FDF0}"/>
                </a:ext>
              </a:extLst>
            </p:cNvPr>
            <p:cNvGrpSpPr/>
            <p:nvPr/>
          </p:nvGrpSpPr>
          <p:grpSpPr>
            <a:xfrm>
              <a:off x="-63946" y="275110"/>
              <a:ext cx="1373818" cy="549566"/>
              <a:chOff x="10058909" y="221588"/>
              <a:chExt cx="1717272" cy="68695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105DCF6-F32B-4F4A-93B0-A0C02CF15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8946BBF-1630-45E9-B139-7DABE3626C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6350AE5-20DB-444B-9E99-11FD723AE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11001B46-45DB-43E9-9EA8-60CA1A9648A7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67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0C8840-CF16-4EC0-BD41-20EF191055CB}"/>
              </a:ext>
            </a:extLst>
          </p:cNvPr>
          <p:cNvSpPr/>
          <p:nvPr userDrawn="1"/>
        </p:nvSpPr>
        <p:spPr>
          <a:xfrm>
            <a:off x="-7" y="5387414"/>
            <a:ext cx="12192000" cy="147058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8A60AE-42CA-4503-BD9B-6AED47AD1806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3E153F7-42AB-4E1E-BF14-2C4190A89BC3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D69087-60B9-4B3B-B5C0-8461540C8A5A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97893AB-47C7-4788-9F2F-EF972A94B6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05A1AAF-E2A5-43F0-A527-E8D0281A09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67B2ED0-E913-4F0A-94AB-4E08802F1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3E8DB340-0671-41D5-8FD1-4D171D4FBA6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253846"/>
            <a:ext cx="5802313" cy="4935063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80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4F3D0-B0BB-4118-9278-114B0D7292BC}"/>
              </a:ext>
            </a:extLst>
          </p:cNvPr>
          <p:cNvSpPr/>
          <p:nvPr userDrawn="1"/>
        </p:nvSpPr>
        <p:spPr>
          <a:xfrm>
            <a:off x="8981954" y="0"/>
            <a:ext cx="3210046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4DD8FE-0717-453C-BD9D-9F3172FBEB30}"/>
              </a:ext>
            </a:extLst>
          </p:cNvPr>
          <p:cNvGrpSpPr/>
          <p:nvPr userDrawn="1"/>
        </p:nvGrpSpPr>
        <p:grpSpPr>
          <a:xfrm>
            <a:off x="9975343" y="221588"/>
            <a:ext cx="2483427" cy="686958"/>
            <a:chOff x="9975343" y="221588"/>
            <a:chExt cx="2483427" cy="6869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192E37-3BEC-4877-B7BF-9863ED6B2045}"/>
                </a:ext>
              </a:extLst>
            </p:cNvPr>
            <p:cNvGrpSpPr/>
            <p:nvPr/>
          </p:nvGrpSpPr>
          <p:grpSpPr>
            <a:xfrm>
              <a:off x="10250295" y="221588"/>
              <a:ext cx="1717272" cy="686958"/>
              <a:chOff x="10058909" y="221588"/>
              <a:chExt cx="1717272" cy="6869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04B97E-6AE7-4651-BB8B-E96F2D726C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CB83191-271C-461E-AB50-03AEC6BB46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5EDAE71-C131-45F0-9BD4-196ADE148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039A289-5BFA-493A-928C-FA3A94A53B23}"/>
                </a:ext>
              </a:extLst>
            </p:cNvPr>
            <p:cNvSpPr/>
            <p:nvPr/>
          </p:nvSpPr>
          <p:spPr>
            <a:xfrm>
              <a:off x="9975343" y="254392"/>
              <a:ext cx="2483427" cy="58477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F381B7-4CDF-4D51-8581-58773C8AE21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65113" y="254000"/>
            <a:ext cx="8493125" cy="6327775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409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943060" y="1"/>
            <a:ext cx="3200752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9"/>
          <a:stretch/>
        </p:blipFill>
        <p:spPr>
          <a:xfrm>
            <a:off x="5714414" y="1092200"/>
            <a:ext cx="5766386" cy="537757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04862" y="1454151"/>
            <a:ext cx="4937788" cy="29591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accent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3DCDCB-9747-45E5-A603-D77F7D049B1E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79B31FD-AADA-4363-A2FD-6A64FC25562E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4DB2B6-7E12-46A1-B345-D92E4ABC059A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026EF95-17A8-4186-9E07-22ADCEB77C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F242F8D-1DD4-4194-B633-E0555AC6A1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1AF3174-FD98-4FF1-B1A6-1A1710BCD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260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extLst>
    <p:ext uri="{DCECCB84-F9BA-43D5-87BE-67443E8EF086}">
      <p15:sldGuideLst xmlns:p15="http://schemas.microsoft.com/office/powerpoint/2012/main">
        <p15:guide id="1" pos="768">
          <p15:clr>
            <a:srgbClr val="FBAE40"/>
          </p15:clr>
        </p15:guide>
        <p15:guide id="2" pos="14568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 rot="5400000">
            <a:off x="11185805" y="3359752"/>
            <a:ext cx="12890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r>
              <a:rPr lang="en-US" sz="900" b="0" spc="200" baseline="0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PAGE </a:t>
            </a:r>
            <a:fld id="{A3A0198C-3782-4579-B888-D941F25E3924}" type="slidenum">
              <a:rPr lang="en-US" sz="900" b="0" spc="200" baseline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900" b="0" spc="200" baseline="0" dirty="0">
              <a:solidFill>
                <a:schemeClr val="accent1">
                  <a:lumMod val="50000"/>
                  <a:lumOff val="5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413000" y="0"/>
            <a:ext cx="2425700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5084"/>
            <a:ext cx="6106640" cy="371598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477596" y="2076450"/>
            <a:ext cx="4367579" cy="273367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accent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874236-7C12-4A01-BC4A-4DF39CA88D77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A5D9BA2-47DA-4914-B2B8-51BB214BCB97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5FDF87-5B4E-4FDC-ACD3-0DF20F6C8F89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B491446-7EBE-4C9A-BD9E-1D117831DB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9DB4203-C62B-4FAE-9720-814EA43223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51C2156-217C-4662-AF10-2BD0335F4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634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extLst>
    <p:ext uri="{DCECCB84-F9BA-43D5-87BE-67443E8EF086}">
      <p15:sldGuideLst xmlns:p15="http://schemas.microsoft.com/office/powerpoint/2012/main">
        <p15:guide id="1" pos="768">
          <p15:clr>
            <a:srgbClr val="FBAE40"/>
          </p15:clr>
        </p15:guide>
        <p15:guide id="2" pos="14568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6913289" cy="93538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57338"/>
            <a:ext cx="6913289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381328"/>
            <a:ext cx="5184576" cy="1432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2" y="0"/>
            <a:ext cx="4224337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5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 rot="5400000">
            <a:off x="11185805" y="3359752"/>
            <a:ext cx="12890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r>
              <a:rPr lang="en-US" sz="900" b="0" spc="200" baseline="0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PAGE </a:t>
            </a:r>
            <a:fld id="{A3A0198C-3782-4579-B888-D941F25E3924}" type="slidenum">
              <a:rPr lang="en-US" sz="900" b="0" spc="200" baseline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900" b="0" spc="200" baseline="0" dirty="0">
              <a:solidFill>
                <a:schemeClr val="accent1">
                  <a:lumMod val="50000"/>
                  <a:lumOff val="5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118600" y="0"/>
            <a:ext cx="3073400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39" y="327166"/>
            <a:ext cx="3682111" cy="651182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59725" y="1374775"/>
            <a:ext cx="2384425" cy="4235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accent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50E903-DB3F-4DCD-9B61-22EBD57C177B}"/>
              </a:ext>
            </a:extLst>
          </p:cNvPr>
          <p:cNvGrpSpPr/>
          <p:nvPr userDrawn="1"/>
        </p:nvGrpSpPr>
        <p:grpSpPr>
          <a:xfrm>
            <a:off x="-238504" y="254738"/>
            <a:ext cx="2483427" cy="584775"/>
            <a:chOff x="-238504" y="254736"/>
            <a:chExt cx="2483427" cy="5847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93D4B55-6675-41D6-A4A1-AFFE79DA99D1}"/>
                </a:ext>
              </a:extLst>
            </p:cNvPr>
            <p:cNvSpPr/>
            <p:nvPr/>
          </p:nvSpPr>
          <p:spPr>
            <a:xfrm>
              <a:off x="-238504" y="254736"/>
              <a:ext cx="2483427" cy="584775"/>
            </a:xfrm>
            <a:prstGeom prst="roundRect">
              <a:avLst>
                <a:gd name="adj" fmla="val 50000"/>
              </a:avLst>
            </a:prstGeom>
            <a:solidFill>
              <a:srgbClr val="003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840E67-94E2-4C49-9993-5D3EB1F59C95}"/>
                </a:ext>
              </a:extLst>
            </p:cNvPr>
            <p:cNvGrpSpPr/>
            <p:nvPr/>
          </p:nvGrpSpPr>
          <p:grpSpPr>
            <a:xfrm>
              <a:off x="722873" y="275110"/>
              <a:ext cx="1373818" cy="549566"/>
              <a:chOff x="10058909" y="221588"/>
              <a:chExt cx="1717272" cy="686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AE741E1-8401-4C2A-9995-6C16DF8071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8DCA9C0-ED75-4DBF-B811-BEE286742A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07E99E9-93F4-41CA-A4C9-51F9B2AC1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4926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extLst>
    <p:ext uri="{DCECCB84-F9BA-43D5-87BE-67443E8EF086}">
      <p15:sldGuideLst xmlns:p15="http://schemas.microsoft.com/office/powerpoint/2012/main">
        <p15:guide id="1" pos="768">
          <p15:clr>
            <a:srgbClr val="FBAE40"/>
          </p15:clr>
        </p15:guide>
        <p15:guide id="2" pos="14568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2235B9-CB09-4583-ABB7-90528CEBAB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47E76-4500-436A-B838-05495311DB66}"/>
              </a:ext>
            </a:extLst>
          </p:cNvPr>
          <p:cNvSpPr/>
          <p:nvPr userDrawn="1"/>
        </p:nvSpPr>
        <p:spPr>
          <a:xfrm>
            <a:off x="-13771" y="-28397"/>
            <a:ext cx="12196590" cy="6881454"/>
          </a:xfrm>
          <a:custGeom>
            <a:avLst/>
            <a:gdLst>
              <a:gd name="connsiteX0" fmla="*/ 336096 w 5535167"/>
              <a:gd name="connsiteY0" fmla="*/ 800644 h 3123004"/>
              <a:gd name="connsiteX1" fmla="*/ 1329986 w 5535167"/>
              <a:gd name="connsiteY1" fmla="*/ 1043528 h 3123004"/>
              <a:gd name="connsiteX2" fmla="*/ 1702079 w 5535167"/>
              <a:gd name="connsiteY2" fmla="*/ 1597878 h 3123004"/>
              <a:gd name="connsiteX3" fmla="*/ 2275375 w 5535167"/>
              <a:gd name="connsiteY3" fmla="*/ 1962772 h 3123004"/>
              <a:gd name="connsiteX4" fmla="*/ 2773646 w 5535167"/>
              <a:gd name="connsiteY4" fmla="*/ 1778620 h 3123004"/>
              <a:gd name="connsiteX5" fmla="*/ 3615971 w 5535167"/>
              <a:gd name="connsiteY5" fmla="*/ 1639938 h 3123004"/>
              <a:gd name="connsiteX6" fmla="*/ 4290058 w 5535167"/>
              <a:gd name="connsiteY6" fmla="*/ 2065836 h 3123004"/>
              <a:gd name="connsiteX7" fmla="*/ 4548098 w 5535167"/>
              <a:gd name="connsiteY7" fmla="*/ 3066547 h 3123004"/>
              <a:gd name="connsiteX8" fmla="*/ 4599631 w 5535167"/>
              <a:gd name="connsiteY8" fmla="*/ 3123005 h 3123004"/>
              <a:gd name="connsiteX9" fmla="*/ 5535168 w 5535167"/>
              <a:gd name="connsiteY9" fmla="*/ 3123005 h 3123004"/>
              <a:gd name="connsiteX10" fmla="*/ 5535168 w 5535167"/>
              <a:gd name="connsiteY10" fmla="*/ 912045 h 3123004"/>
              <a:gd name="connsiteX11" fmla="*/ 5160422 w 5535167"/>
              <a:gd name="connsiteY11" fmla="*/ 779046 h 3123004"/>
              <a:gd name="connsiteX12" fmla="*/ 4225264 w 5535167"/>
              <a:gd name="connsiteY12" fmla="*/ 986312 h 3123004"/>
              <a:gd name="connsiteX13" fmla="*/ 3752759 w 5535167"/>
              <a:gd name="connsiteY13" fmla="*/ 1250036 h 3123004"/>
              <a:gd name="connsiteX14" fmla="*/ 3094965 w 5535167"/>
              <a:gd name="connsiteY14" fmla="*/ 1196230 h 3123004"/>
              <a:gd name="connsiteX15" fmla="*/ 2587600 w 5535167"/>
              <a:gd name="connsiteY15" fmla="*/ 822242 h 3123004"/>
              <a:gd name="connsiteX16" fmla="*/ 2251125 w 5535167"/>
              <a:gd name="connsiteY16" fmla="*/ 470611 h 3123004"/>
              <a:gd name="connsiteX17" fmla="*/ 852555 w 5535167"/>
              <a:gd name="connsiteY17" fmla="*/ 236063 h 3123004"/>
              <a:gd name="connsiteX18" fmla="*/ 534647 w 5535167"/>
              <a:gd name="connsiteY18" fmla="*/ 0 h 3123004"/>
              <a:gd name="connsiteX19" fmla="*/ 0 w 5535167"/>
              <a:gd name="connsiteY19" fmla="*/ 0 h 3123004"/>
              <a:gd name="connsiteX20" fmla="*/ 0 w 5535167"/>
              <a:gd name="connsiteY20" fmla="*/ 797613 h 3123004"/>
              <a:gd name="connsiteX21" fmla="*/ 336096 w 5535167"/>
              <a:gd name="connsiteY21" fmla="*/ 800644 h 312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35167" h="3123004">
                <a:moveTo>
                  <a:pt x="336096" y="800644"/>
                </a:moveTo>
                <a:cubicBezTo>
                  <a:pt x="691138" y="787761"/>
                  <a:pt x="1080661" y="829063"/>
                  <a:pt x="1329986" y="1043528"/>
                </a:cubicBezTo>
                <a:cubicBezTo>
                  <a:pt x="1506939" y="1195472"/>
                  <a:pt x="1583479" y="1409179"/>
                  <a:pt x="1702079" y="1597878"/>
                </a:cubicBezTo>
                <a:cubicBezTo>
                  <a:pt x="1820679" y="1786198"/>
                  <a:pt x="2023398" y="1969213"/>
                  <a:pt x="2275375" y="1962772"/>
                </a:cubicBezTo>
                <a:cubicBezTo>
                  <a:pt x="2458770" y="1958225"/>
                  <a:pt x="2614124" y="1855160"/>
                  <a:pt x="2773646" y="1778620"/>
                </a:cubicBezTo>
                <a:cubicBezTo>
                  <a:pt x="3027518" y="1656989"/>
                  <a:pt x="3328755" y="1596363"/>
                  <a:pt x="3615971" y="1639938"/>
                </a:cubicBezTo>
                <a:cubicBezTo>
                  <a:pt x="3903187" y="1683892"/>
                  <a:pt x="4171458" y="1840383"/>
                  <a:pt x="4290058" y="2065836"/>
                </a:cubicBezTo>
                <a:cubicBezTo>
                  <a:pt x="4455643" y="2380713"/>
                  <a:pt x="4323024" y="2779330"/>
                  <a:pt x="4548098" y="3066547"/>
                </a:cubicBezTo>
                <a:cubicBezTo>
                  <a:pt x="4563634" y="3086250"/>
                  <a:pt x="4581064" y="3105196"/>
                  <a:pt x="4599631" y="3123005"/>
                </a:cubicBezTo>
                <a:lnTo>
                  <a:pt x="5535168" y="3123005"/>
                </a:lnTo>
                <a:lnTo>
                  <a:pt x="5535168" y="912045"/>
                </a:lnTo>
                <a:cubicBezTo>
                  <a:pt x="5421494" y="848387"/>
                  <a:pt x="5293800" y="802539"/>
                  <a:pt x="5160422" y="779046"/>
                </a:cubicBezTo>
                <a:cubicBezTo>
                  <a:pt x="4813338" y="717662"/>
                  <a:pt x="4495808" y="802539"/>
                  <a:pt x="4225264" y="986312"/>
                </a:cubicBezTo>
                <a:cubicBezTo>
                  <a:pt x="4077109" y="1086724"/>
                  <a:pt x="3931985" y="1197746"/>
                  <a:pt x="3752759" y="1250036"/>
                </a:cubicBezTo>
                <a:cubicBezTo>
                  <a:pt x="3539052" y="1312556"/>
                  <a:pt x="3297305" y="1282243"/>
                  <a:pt x="3094965" y="1196230"/>
                </a:cubicBezTo>
                <a:cubicBezTo>
                  <a:pt x="2892625" y="1110217"/>
                  <a:pt x="2726282" y="973050"/>
                  <a:pt x="2587600" y="822242"/>
                </a:cubicBezTo>
                <a:cubicBezTo>
                  <a:pt x="2478094" y="703263"/>
                  <a:pt x="2382229" y="573296"/>
                  <a:pt x="2251125" y="470611"/>
                </a:cubicBezTo>
                <a:cubicBezTo>
                  <a:pt x="1853266" y="159901"/>
                  <a:pt x="1293989" y="441434"/>
                  <a:pt x="852555" y="236063"/>
                </a:cubicBezTo>
                <a:cubicBezTo>
                  <a:pt x="728272" y="178468"/>
                  <a:pt x="633543" y="86392"/>
                  <a:pt x="534647" y="0"/>
                </a:cubicBezTo>
                <a:lnTo>
                  <a:pt x="0" y="0"/>
                </a:lnTo>
                <a:lnTo>
                  <a:pt x="0" y="797613"/>
                </a:lnTo>
                <a:cubicBezTo>
                  <a:pt x="108748" y="811254"/>
                  <a:pt x="225454" y="804812"/>
                  <a:pt x="336096" y="800644"/>
                </a:cubicBezTo>
                <a:close/>
              </a:path>
            </a:pathLst>
          </a:custGeom>
          <a:solidFill>
            <a:srgbClr val="FFC842"/>
          </a:solidFill>
          <a:ln w="3788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1F54CF-731B-4F5A-A5EB-28AF5D3BD34B}"/>
              </a:ext>
            </a:extLst>
          </p:cNvPr>
          <p:cNvGrpSpPr/>
          <p:nvPr userDrawn="1"/>
        </p:nvGrpSpPr>
        <p:grpSpPr>
          <a:xfrm>
            <a:off x="9975343" y="221588"/>
            <a:ext cx="2483427" cy="686958"/>
            <a:chOff x="9975343" y="221588"/>
            <a:chExt cx="2483427" cy="6869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653FA1-BC36-4762-A3A8-BECEBD8E200D}"/>
                </a:ext>
              </a:extLst>
            </p:cNvPr>
            <p:cNvGrpSpPr/>
            <p:nvPr/>
          </p:nvGrpSpPr>
          <p:grpSpPr>
            <a:xfrm>
              <a:off x="10250295" y="221588"/>
              <a:ext cx="1717272" cy="686958"/>
              <a:chOff x="10058909" y="221588"/>
              <a:chExt cx="1717272" cy="6869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5869A92-B6F0-4748-95A3-5E7B11377E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034"/>
              <a:stretch/>
            </p:blipFill>
            <p:spPr>
              <a:xfrm>
                <a:off x="10058909" y="221588"/>
                <a:ext cx="371099" cy="68695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DB62B4A-8966-40F8-84C7-ADABC3CD8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326296"/>
                  </a:clrFrom>
                  <a:clrTo>
                    <a:srgbClr val="32629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9"/>
              <a:stretch/>
            </p:blipFill>
            <p:spPr>
              <a:xfrm>
                <a:off x="10834809" y="221588"/>
                <a:ext cx="941372" cy="68695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2A32FD4-C763-4F1B-8EE8-44BFE5E7B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7185" y="331092"/>
                <a:ext cx="526471" cy="445432"/>
              </a:xfrm>
              <a:prstGeom prst="rect">
                <a:avLst/>
              </a:prstGeom>
            </p:spPr>
          </p:pic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C0FC2EA-765F-466D-9B02-82E78F5B0591}"/>
                </a:ext>
              </a:extLst>
            </p:cNvPr>
            <p:cNvSpPr/>
            <p:nvPr/>
          </p:nvSpPr>
          <p:spPr>
            <a:xfrm>
              <a:off x="9975343" y="254392"/>
              <a:ext cx="2483427" cy="58477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1189651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AA73F-9B07-44B4-8A6D-C03973B8E487}"/>
              </a:ext>
            </a:extLst>
          </p:cNvPr>
          <p:cNvGrpSpPr/>
          <p:nvPr userDrawn="1"/>
        </p:nvGrpSpPr>
        <p:grpSpPr>
          <a:xfrm>
            <a:off x="0" y="-23454"/>
            <a:ext cx="12230100" cy="6881454"/>
            <a:chOff x="-38100" y="243246"/>
            <a:chExt cx="12230100" cy="688145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F8816AD-B459-4E2A-8D76-AD66BE21D8F3}"/>
                </a:ext>
              </a:extLst>
            </p:cNvPr>
            <p:cNvGrpSpPr/>
            <p:nvPr userDrawn="1"/>
          </p:nvGrpSpPr>
          <p:grpSpPr>
            <a:xfrm>
              <a:off x="-38100" y="243246"/>
              <a:ext cx="12196590" cy="6881454"/>
              <a:chOff x="514350" y="243246"/>
              <a:chExt cx="12196590" cy="68814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81F2E7-C6DC-4F32-B66D-4E48DFB053A2}"/>
                  </a:ext>
                </a:extLst>
              </p:cNvPr>
              <p:cNvSpPr/>
              <p:nvPr userDrawn="1"/>
            </p:nvSpPr>
            <p:spPr>
              <a:xfrm>
                <a:off x="514350" y="266700"/>
                <a:ext cx="12192000" cy="6858000"/>
              </a:xfrm>
              <a:prstGeom prst="rect">
                <a:avLst/>
              </a:prstGeom>
              <a:solidFill>
                <a:srgbClr val="0039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63D6686-D56E-444B-A8F3-21E221E1BE39}"/>
                  </a:ext>
                </a:extLst>
              </p:cNvPr>
              <p:cNvSpPr/>
              <p:nvPr userDrawn="1"/>
            </p:nvSpPr>
            <p:spPr>
              <a:xfrm>
                <a:off x="514350" y="243246"/>
                <a:ext cx="12196590" cy="6881454"/>
              </a:xfrm>
              <a:custGeom>
                <a:avLst/>
                <a:gdLst>
                  <a:gd name="connsiteX0" fmla="*/ 336096 w 5535167"/>
                  <a:gd name="connsiteY0" fmla="*/ 800644 h 3123004"/>
                  <a:gd name="connsiteX1" fmla="*/ 1329986 w 5535167"/>
                  <a:gd name="connsiteY1" fmla="*/ 1043528 h 3123004"/>
                  <a:gd name="connsiteX2" fmla="*/ 1702079 w 5535167"/>
                  <a:gd name="connsiteY2" fmla="*/ 1597878 h 3123004"/>
                  <a:gd name="connsiteX3" fmla="*/ 2275375 w 5535167"/>
                  <a:gd name="connsiteY3" fmla="*/ 1962772 h 3123004"/>
                  <a:gd name="connsiteX4" fmla="*/ 2773646 w 5535167"/>
                  <a:gd name="connsiteY4" fmla="*/ 1778620 h 3123004"/>
                  <a:gd name="connsiteX5" fmla="*/ 3615971 w 5535167"/>
                  <a:gd name="connsiteY5" fmla="*/ 1639938 h 3123004"/>
                  <a:gd name="connsiteX6" fmla="*/ 4290058 w 5535167"/>
                  <a:gd name="connsiteY6" fmla="*/ 2065836 h 3123004"/>
                  <a:gd name="connsiteX7" fmla="*/ 4548098 w 5535167"/>
                  <a:gd name="connsiteY7" fmla="*/ 3066547 h 3123004"/>
                  <a:gd name="connsiteX8" fmla="*/ 4599631 w 5535167"/>
                  <a:gd name="connsiteY8" fmla="*/ 3123005 h 3123004"/>
                  <a:gd name="connsiteX9" fmla="*/ 5535168 w 5535167"/>
                  <a:gd name="connsiteY9" fmla="*/ 3123005 h 3123004"/>
                  <a:gd name="connsiteX10" fmla="*/ 5535168 w 5535167"/>
                  <a:gd name="connsiteY10" fmla="*/ 912045 h 3123004"/>
                  <a:gd name="connsiteX11" fmla="*/ 5160422 w 5535167"/>
                  <a:gd name="connsiteY11" fmla="*/ 779046 h 3123004"/>
                  <a:gd name="connsiteX12" fmla="*/ 4225264 w 5535167"/>
                  <a:gd name="connsiteY12" fmla="*/ 986312 h 3123004"/>
                  <a:gd name="connsiteX13" fmla="*/ 3752759 w 5535167"/>
                  <a:gd name="connsiteY13" fmla="*/ 1250036 h 3123004"/>
                  <a:gd name="connsiteX14" fmla="*/ 3094965 w 5535167"/>
                  <a:gd name="connsiteY14" fmla="*/ 1196230 h 3123004"/>
                  <a:gd name="connsiteX15" fmla="*/ 2587600 w 5535167"/>
                  <a:gd name="connsiteY15" fmla="*/ 822242 h 3123004"/>
                  <a:gd name="connsiteX16" fmla="*/ 2251125 w 5535167"/>
                  <a:gd name="connsiteY16" fmla="*/ 470611 h 3123004"/>
                  <a:gd name="connsiteX17" fmla="*/ 852555 w 5535167"/>
                  <a:gd name="connsiteY17" fmla="*/ 236063 h 3123004"/>
                  <a:gd name="connsiteX18" fmla="*/ 534647 w 5535167"/>
                  <a:gd name="connsiteY18" fmla="*/ 0 h 3123004"/>
                  <a:gd name="connsiteX19" fmla="*/ 0 w 5535167"/>
                  <a:gd name="connsiteY19" fmla="*/ 0 h 3123004"/>
                  <a:gd name="connsiteX20" fmla="*/ 0 w 5535167"/>
                  <a:gd name="connsiteY20" fmla="*/ 797613 h 3123004"/>
                  <a:gd name="connsiteX21" fmla="*/ 336096 w 5535167"/>
                  <a:gd name="connsiteY21" fmla="*/ 800644 h 312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535167" h="3123004">
                    <a:moveTo>
                      <a:pt x="336096" y="800644"/>
                    </a:moveTo>
                    <a:cubicBezTo>
                      <a:pt x="691138" y="787761"/>
                      <a:pt x="1080661" y="829063"/>
                      <a:pt x="1329986" y="1043528"/>
                    </a:cubicBezTo>
                    <a:cubicBezTo>
                      <a:pt x="1506939" y="1195472"/>
                      <a:pt x="1583479" y="1409179"/>
                      <a:pt x="1702079" y="1597878"/>
                    </a:cubicBezTo>
                    <a:cubicBezTo>
                      <a:pt x="1820679" y="1786198"/>
                      <a:pt x="2023398" y="1969213"/>
                      <a:pt x="2275375" y="1962772"/>
                    </a:cubicBezTo>
                    <a:cubicBezTo>
                      <a:pt x="2458770" y="1958225"/>
                      <a:pt x="2614124" y="1855160"/>
                      <a:pt x="2773646" y="1778620"/>
                    </a:cubicBezTo>
                    <a:cubicBezTo>
                      <a:pt x="3027518" y="1656989"/>
                      <a:pt x="3328755" y="1596363"/>
                      <a:pt x="3615971" y="1639938"/>
                    </a:cubicBezTo>
                    <a:cubicBezTo>
                      <a:pt x="3903187" y="1683892"/>
                      <a:pt x="4171458" y="1840383"/>
                      <a:pt x="4290058" y="2065836"/>
                    </a:cubicBezTo>
                    <a:cubicBezTo>
                      <a:pt x="4455643" y="2380713"/>
                      <a:pt x="4323024" y="2779330"/>
                      <a:pt x="4548098" y="3066547"/>
                    </a:cubicBezTo>
                    <a:cubicBezTo>
                      <a:pt x="4563634" y="3086250"/>
                      <a:pt x="4581064" y="3105196"/>
                      <a:pt x="4599631" y="3123005"/>
                    </a:cubicBezTo>
                    <a:lnTo>
                      <a:pt x="5535168" y="3123005"/>
                    </a:lnTo>
                    <a:lnTo>
                      <a:pt x="5535168" y="912045"/>
                    </a:lnTo>
                    <a:cubicBezTo>
                      <a:pt x="5421494" y="848387"/>
                      <a:pt x="5293800" y="802539"/>
                      <a:pt x="5160422" y="779046"/>
                    </a:cubicBezTo>
                    <a:cubicBezTo>
                      <a:pt x="4813338" y="717662"/>
                      <a:pt x="4495808" y="802539"/>
                      <a:pt x="4225264" y="986312"/>
                    </a:cubicBezTo>
                    <a:cubicBezTo>
                      <a:pt x="4077109" y="1086724"/>
                      <a:pt x="3931985" y="1197746"/>
                      <a:pt x="3752759" y="1250036"/>
                    </a:cubicBezTo>
                    <a:cubicBezTo>
                      <a:pt x="3539052" y="1312556"/>
                      <a:pt x="3297305" y="1282243"/>
                      <a:pt x="3094965" y="1196230"/>
                    </a:cubicBezTo>
                    <a:cubicBezTo>
                      <a:pt x="2892625" y="1110217"/>
                      <a:pt x="2726282" y="973050"/>
                      <a:pt x="2587600" y="822242"/>
                    </a:cubicBezTo>
                    <a:cubicBezTo>
                      <a:pt x="2478094" y="703263"/>
                      <a:pt x="2382229" y="573296"/>
                      <a:pt x="2251125" y="470611"/>
                    </a:cubicBezTo>
                    <a:cubicBezTo>
                      <a:pt x="1853266" y="159901"/>
                      <a:pt x="1293989" y="441434"/>
                      <a:pt x="852555" y="236063"/>
                    </a:cubicBezTo>
                    <a:cubicBezTo>
                      <a:pt x="728272" y="178468"/>
                      <a:pt x="633543" y="86392"/>
                      <a:pt x="534647" y="0"/>
                    </a:cubicBezTo>
                    <a:lnTo>
                      <a:pt x="0" y="0"/>
                    </a:lnTo>
                    <a:lnTo>
                      <a:pt x="0" y="797613"/>
                    </a:lnTo>
                    <a:cubicBezTo>
                      <a:pt x="108748" y="811254"/>
                      <a:pt x="225454" y="804812"/>
                      <a:pt x="336096" y="800644"/>
                    </a:cubicBezTo>
                    <a:close/>
                  </a:path>
                </a:pathLst>
              </a:custGeom>
              <a:solidFill>
                <a:srgbClr val="FFC842"/>
              </a:solidFill>
              <a:ln w="3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d-ID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F97E3BD-9F27-4F2C-99D6-297A9E7CDBAA}"/>
                </a:ext>
              </a:extLst>
            </p:cNvPr>
            <p:cNvSpPr/>
            <p:nvPr userDrawn="1"/>
          </p:nvSpPr>
          <p:spPr>
            <a:xfrm>
              <a:off x="7191480" y="266700"/>
              <a:ext cx="5000520" cy="1283789"/>
            </a:xfrm>
            <a:custGeom>
              <a:avLst/>
              <a:gdLst>
                <a:gd name="connsiteX0" fmla="*/ 317908 w 5000520"/>
                <a:gd name="connsiteY0" fmla="*/ 236442 h 1283789"/>
                <a:gd name="connsiteX1" fmla="*/ 1716478 w 5000520"/>
                <a:gd name="connsiteY1" fmla="*/ 471368 h 1283789"/>
                <a:gd name="connsiteX2" fmla="*/ 2052953 w 5000520"/>
                <a:gd name="connsiteY2" fmla="*/ 823000 h 1283789"/>
                <a:gd name="connsiteX3" fmla="*/ 2560318 w 5000520"/>
                <a:gd name="connsiteY3" fmla="*/ 1196988 h 1283789"/>
                <a:gd name="connsiteX4" fmla="*/ 3218112 w 5000520"/>
                <a:gd name="connsiteY4" fmla="*/ 1250793 h 1283789"/>
                <a:gd name="connsiteX5" fmla="*/ 3690617 w 5000520"/>
                <a:gd name="connsiteY5" fmla="*/ 987070 h 1283789"/>
                <a:gd name="connsiteX6" fmla="*/ 4625776 w 5000520"/>
                <a:gd name="connsiteY6" fmla="*/ 779804 h 1283789"/>
                <a:gd name="connsiteX7" fmla="*/ 5000521 w 5000520"/>
                <a:gd name="connsiteY7" fmla="*/ 912803 h 1283789"/>
                <a:gd name="connsiteX8" fmla="*/ 5000521 w 5000520"/>
                <a:gd name="connsiteY8" fmla="*/ 195519 h 1283789"/>
                <a:gd name="connsiteX9" fmla="*/ 4907308 w 5000520"/>
                <a:gd name="connsiteY9" fmla="*/ 173163 h 1283789"/>
                <a:gd name="connsiteX10" fmla="*/ 4000947 w 5000520"/>
                <a:gd name="connsiteY10" fmla="*/ 264482 h 1283789"/>
                <a:gd name="connsiteX11" fmla="*/ 3182494 w 5000520"/>
                <a:gd name="connsiteY11" fmla="*/ 554350 h 1283789"/>
                <a:gd name="connsiteX12" fmla="*/ 2869133 w 5000520"/>
                <a:gd name="connsiteY12" fmla="*/ 519490 h 1283789"/>
                <a:gd name="connsiteX13" fmla="*/ 2656941 w 5000520"/>
                <a:gd name="connsiteY13" fmla="*/ 185289 h 1283789"/>
                <a:gd name="connsiteX14" fmla="*/ 2527732 w 5000520"/>
                <a:gd name="connsiteY14" fmla="*/ 0 h 1283789"/>
                <a:gd name="connsiteX15" fmla="*/ 0 w 5000520"/>
                <a:gd name="connsiteY15" fmla="*/ 0 h 1283789"/>
                <a:gd name="connsiteX16" fmla="*/ 317908 w 5000520"/>
                <a:gd name="connsiteY16" fmla="*/ 236442 h 128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00520" h="1283789">
                  <a:moveTo>
                    <a:pt x="317908" y="236442"/>
                  </a:moveTo>
                  <a:cubicBezTo>
                    <a:pt x="759722" y="441813"/>
                    <a:pt x="1318619" y="160280"/>
                    <a:pt x="1716478" y="471368"/>
                  </a:cubicBezTo>
                  <a:cubicBezTo>
                    <a:pt x="1847582" y="573675"/>
                    <a:pt x="1943068" y="703642"/>
                    <a:pt x="2052953" y="823000"/>
                  </a:cubicBezTo>
                  <a:cubicBezTo>
                    <a:pt x="2192014" y="974187"/>
                    <a:pt x="2358357" y="1111353"/>
                    <a:pt x="2560318" y="1196988"/>
                  </a:cubicBezTo>
                  <a:cubicBezTo>
                    <a:pt x="2762658" y="1283001"/>
                    <a:pt x="3004026" y="1312935"/>
                    <a:pt x="3218112" y="1250793"/>
                  </a:cubicBezTo>
                  <a:cubicBezTo>
                    <a:pt x="3397338" y="1198503"/>
                    <a:pt x="3542462" y="1087482"/>
                    <a:pt x="3690617" y="987070"/>
                  </a:cubicBezTo>
                  <a:cubicBezTo>
                    <a:pt x="3961161" y="803297"/>
                    <a:pt x="4278691" y="718420"/>
                    <a:pt x="4625776" y="779804"/>
                  </a:cubicBezTo>
                  <a:cubicBezTo>
                    <a:pt x="4759153" y="803297"/>
                    <a:pt x="4886847" y="849524"/>
                    <a:pt x="5000521" y="912803"/>
                  </a:cubicBezTo>
                  <a:lnTo>
                    <a:pt x="5000521" y="195519"/>
                  </a:lnTo>
                  <a:cubicBezTo>
                    <a:pt x="4969829" y="186425"/>
                    <a:pt x="4938379" y="179226"/>
                    <a:pt x="4907308" y="173163"/>
                  </a:cubicBezTo>
                  <a:cubicBezTo>
                    <a:pt x="4602283" y="114811"/>
                    <a:pt x="4282859" y="154597"/>
                    <a:pt x="4000947" y="264482"/>
                  </a:cubicBezTo>
                  <a:cubicBezTo>
                    <a:pt x="3733434" y="369062"/>
                    <a:pt x="3481457" y="522143"/>
                    <a:pt x="3182494" y="554350"/>
                  </a:cubicBezTo>
                  <a:cubicBezTo>
                    <a:pt x="3076398" y="565718"/>
                    <a:pt x="2964619" y="560413"/>
                    <a:pt x="2869133" y="519490"/>
                  </a:cubicBezTo>
                  <a:cubicBezTo>
                    <a:pt x="2703547" y="448255"/>
                    <a:pt x="2707716" y="316393"/>
                    <a:pt x="2656941" y="185289"/>
                  </a:cubicBezTo>
                  <a:cubicBezTo>
                    <a:pt x="2630417" y="116705"/>
                    <a:pt x="2585705" y="53048"/>
                    <a:pt x="2527732" y="0"/>
                  </a:cubicBezTo>
                  <a:lnTo>
                    <a:pt x="0" y="0"/>
                  </a:lnTo>
                  <a:cubicBezTo>
                    <a:pt x="98896" y="86771"/>
                    <a:pt x="193625" y="178847"/>
                    <a:pt x="317908" y="236442"/>
                  </a:cubicBezTo>
                  <a:close/>
                </a:path>
              </a:pathLst>
            </a:custGeom>
            <a:solidFill>
              <a:srgbClr val="FFC842"/>
            </a:solidFill>
            <a:ln w="3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6" name="Teardrop 5">
            <a:extLst>
              <a:ext uri="{FF2B5EF4-FFF2-40B4-BE49-F238E27FC236}">
                <a16:creationId xmlns:a16="http://schemas.microsoft.com/office/drawing/2014/main" id="{26A48043-F40B-4FA9-9223-18E91B9A1059}"/>
              </a:ext>
            </a:extLst>
          </p:cNvPr>
          <p:cNvSpPr/>
          <p:nvPr userDrawn="1"/>
        </p:nvSpPr>
        <p:spPr>
          <a:xfrm rot="2700000">
            <a:off x="3819982" y="2539119"/>
            <a:ext cx="1779762" cy="1779763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ACF3C0A1-B8CE-43CB-82F4-941950A0BD32}"/>
              </a:ext>
            </a:extLst>
          </p:cNvPr>
          <p:cNvSpPr/>
          <p:nvPr userDrawn="1"/>
        </p:nvSpPr>
        <p:spPr>
          <a:xfrm rot="8100000">
            <a:off x="5206119" y="1190067"/>
            <a:ext cx="1779763" cy="1779763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4FA2E65D-2520-4C16-BC58-14004CB8E3D9}"/>
              </a:ext>
            </a:extLst>
          </p:cNvPr>
          <p:cNvSpPr/>
          <p:nvPr userDrawn="1"/>
        </p:nvSpPr>
        <p:spPr>
          <a:xfrm rot="13500000">
            <a:off x="6592255" y="2539119"/>
            <a:ext cx="1779762" cy="1779763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B9D8A990-0DFD-4C29-B3CC-87A055626FFA}"/>
              </a:ext>
            </a:extLst>
          </p:cNvPr>
          <p:cNvSpPr/>
          <p:nvPr userDrawn="1"/>
        </p:nvSpPr>
        <p:spPr>
          <a:xfrm rot="18900000">
            <a:off x="5206117" y="3888168"/>
            <a:ext cx="1779763" cy="1779763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aleway" panose="020B05030301010600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92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557338"/>
            <a:ext cx="6913561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557338"/>
            <a:ext cx="6913290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_Pantone 66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815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1557338"/>
            <a:ext cx="3672927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557338"/>
            <a:ext cx="11090275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8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medialeike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3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4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5122" y="332150"/>
            <a:ext cx="1176016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3746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_Pantone 180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659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8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132857"/>
            <a:ext cx="5401121" cy="403299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132857"/>
            <a:ext cx="5401122" cy="403299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4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240017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3" y="2205038"/>
            <a:ext cx="5400675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40017" y="2205038"/>
            <a:ext cx="5401122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9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11090275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11090274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4" y="2205038"/>
            <a:ext cx="11090274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00" y="5373216"/>
            <a:ext cx="0" cy="7926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1559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12192000" cy="530066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8" name="Group 57"/>
          <p:cNvGrpSpPr>
            <a:grpSpLocks noChangeAspect="1"/>
          </p:cNvGrpSpPr>
          <p:nvPr userDrawn="1"/>
        </p:nvGrpSpPr>
        <p:grpSpPr>
          <a:xfrm>
            <a:off x="3901131" y="2274360"/>
            <a:ext cx="4381309" cy="2077137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1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3964982" y="2324561"/>
            <a:ext cx="4262035" cy="2026588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717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4087629" y="2279594"/>
            <a:ext cx="4016741" cy="237436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688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_Pantone 37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0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557338"/>
            <a:ext cx="7416799" cy="1727646"/>
          </a:xfr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 dirty="0"/>
              <a:t>Add your thank you message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3602038"/>
            <a:ext cx="7416799" cy="133913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9285640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50863" y="3429000"/>
            <a:ext cx="12241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 userDrawn="1"/>
        </p:nvSpPr>
        <p:spPr bwMode="auto">
          <a:xfrm>
            <a:off x="911424" y="69269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 userDrawn="1"/>
        </p:nvSpPr>
        <p:spPr bwMode="auto">
          <a:xfrm>
            <a:off x="550863" y="69215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 userDrawn="1"/>
        </p:nvSpPr>
        <p:spPr bwMode="auto">
          <a:xfrm>
            <a:off x="1631504" y="692150"/>
            <a:ext cx="288000" cy="288000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 userDrawn="1"/>
        </p:nvSpPr>
        <p:spPr bwMode="auto">
          <a:xfrm>
            <a:off x="2351584" y="692150"/>
            <a:ext cx="288000" cy="288000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 userDrawn="1"/>
        </p:nvSpPr>
        <p:spPr bwMode="auto">
          <a:xfrm>
            <a:off x="1271464" y="69215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 userDrawn="1"/>
        </p:nvSpPr>
        <p:spPr bwMode="auto">
          <a:xfrm>
            <a:off x="1990651" y="692150"/>
            <a:ext cx="288925" cy="288925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 11"/>
          <p:cNvSpPr>
            <a:spLocks noEditPoints="1"/>
          </p:cNvSpPr>
          <p:nvPr userDrawn="1"/>
        </p:nvSpPr>
        <p:spPr bwMode="auto">
          <a:xfrm>
            <a:off x="2711450" y="677863"/>
            <a:ext cx="301625" cy="30321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4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0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223792" y="1556792"/>
            <a:ext cx="3744416" cy="3744416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 userDrawn="1"/>
        </p:nvSpPr>
        <p:spPr bwMode="auto">
          <a:xfrm>
            <a:off x="5345158" y="5904088"/>
            <a:ext cx="1326906" cy="405232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4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_HMRC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4F1410-FC99-4619-81AC-27B8BCD5D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2330118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_Pantone 66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D84BFA-D7F4-4200-ADAC-6B1A20587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218636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_Pantone 180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703C34-9DC1-4D87-B0F1-3016CEA2B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364479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_Pantone 37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7DE0F2-F6A0-4571-A5B1-7E7F81412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346956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3600">
                <a:solidFill>
                  <a:srgbClr val="008D8E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6EB2-E525-4B67-B5B1-EBBB5F8EC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345939082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250"/>
            <a:ext cx="10972800" cy="8318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0263" y="1628776"/>
            <a:ext cx="10972800" cy="39465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D67E-0851-4B42-9A08-9200C0B16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10342552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3600">
                <a:solidFill>
                  <a:srgbClr val="008D8E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77305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608807" y="1622724"/>
            <a:ext cx="5278967" cy="38877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6383867" y="1622724"/>
            <a:ext cx="5207000" cy="38877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5BB7-8EEE-4652-9382-90B03E24A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240412896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EF24-FC46-4845-97A8-78256FC69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193821173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6849B-7E0F-4AEC-8F5E-67013DB38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361091936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F0DE5-B820-40A2-B376-8DF125C73D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5568-721E-4D5E-B183-0D4BDE2345D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6852565"/>
      </p:ext>
    </p:extLst>
  </p:cSld>
  <p:clrMapOvr>
    <a:masterClrMapping/>
  </p:clrMapOvr>
  <p:transition advClick="0" advTm="2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9F31CD-5F84-4F0B-BBA5-911D6C8C41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D108-A995-447F-BE45-713F2D3AAE2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5332071"/>
      </p:ext>
    </p:extLst>
  </p:cSld>
  <p:clrMapOvr>
    <a:masterClrMapping/>
  </p:clrMapOvr>
  <p:transition advClick="0" advTm="2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54A15-DC64-4E43-A6B5-DD994CBB3D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D897F-6EBC-4686-9E8A-50C9EE81030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467579"/>
      </p:ext>
    </p:extLst>
  </p:cSld>
  <p:clrMapOvr>
    <a:masterClrMapping/>
  </p:clrMapOvr>
  <p:transition advClick="0" advTm="2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B99C73-3563-4972-AA3F-D1D8A04B73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55FD9-58B2-4819-95CE-6B05C6C0F6B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5884060"/>
      </p:ext>
    </p:extLst>
  </p:cSld>
  <p:clrMapOvr>
    <a:masterClrMapping/>
  </p:clrMapOvr>
  <p:transition advClick="0" advTm="2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E36AC60-3695-40A6-BCFD-8EB1DD9140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61D0F-F455-4394-92CE-7351E4D253B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4175369"/>
      </p:ext>
    </p:extLst>
  </p:cSld>
  <p:clrMapOvr>
    <a:masterClrMapping/>
  </p:clrMapOvr>
  <p:transition advClick="0" advTm="2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B1E25D-5AB1-4E39-9022-65EAF20C44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2F72-E904-40D5-A2C9-552C6B9B633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6281377"/>
      </p:ext>
    </p:extLst>
  </p:cSld>
  <p:clrMapOvr>
    <a:masterClrMapping/>
  </p:clrMapOvr>
  <p:transition advClick="0" advTm="2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9B89E60-8017-4F8A-B2F8-30A270BD0F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5263-F113-48D3-9F4C-C8E18892344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2475540"/>
      </p:ext>
    </p:extLst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250"/>
            <a:ext cx="10972800" cy="8318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0263" y="1628776"/>
            <a:ext cx="10972800" cy="39465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9594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117B11-51DA-437E-A4DA-EC6EA9F3F4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B77C-4A1E-44E6-84B5-D31973DE0D5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3643846"/>
      </p:ext>
    </p:extLst>
  </p:cSld>
  <p:clrMapOvr>
    <a:masterClrMapping/>
  </p:clrMapOvr>
  <p:transition advClick="0" advTm="2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19BCE8-9D64-4892-AC0B-B5C564C271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16BF2-D81E-40A4-B9B1-0110361708D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3247987"/>
      </p:ext>
    </p:extLst>
  </p:cSld>
  <p:clrMapOvr>
    <a:masterClrMapping/>
  </p:clrMapOvr>
  <p:transition advClick="0" advTm="2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0C0AF-4A79-435D-A033-08B501384D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61A8-23B9-4B73-B076-E48A37A21E7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4073536"/>
      </p:ext>
    </p:extLst>
  </p:cSld>
  <p:clrMapOvr>
    <a:masterClrMapping/>
  </p:clrMapOvr>
  <p:transition advClick="0" advTm="2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6A8A9-EDEF-4EC4-9254-210AD0DD2B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29A06-D696-4ECB-8C0E-64C952340C6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8428874"/>
      </p:ext>
    </p:extLst>
  </p:cSld>
  <p:clrMapOvr>
    <a:masterClrMapping/>
  </p:clrMapOvr>
  <p:transition advClick="0" advTm="2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7533" y="692150"/>
            <a:ext cx="10261600" cy="8651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016000" y="1905000"/>
            <a:ext cx="10261600" cy="40386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FC49AF-3327-4735-ACB4-E8772CCD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715C16-8534-4371-BB9F-BCAEC3C6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E4BD5-1A60-4CAE-8FAB-56F98552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8626F6-161E-4727-887F-5AD5586520C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3196573"/>
      </p:ext>
    </p:extLst>
  </p:cSld>
  <p:clrMapOvr>
    <a:masterClrMapping/>
  </p:clrMapOvr>
  <p:transition advTm="10000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E8177120-8E06-4406-A794-B2001979E3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1E3D5C">
              <a:alpha val="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14271A30-EC99-485F-AFAC-07305388D2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1801" y="6308725"/>
            <a:ext cx="4798484" cy="0"/>
          </a:xfrm>
          <a:prstGeom prst="line">
            <a:avLst/>
          </a:prstGeom>
          <a:noFill/>
          <a:ln w="25400">
            <a:solidFill>
              <a:srgbClr val="E360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B71BD17F-0C74-4F14-894E-F36C02DB06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6092826"/>
            <a:ext cx="1919817" cy="576263"/>
          </a:xfrm>
          <a:prstGeom prst="rect">
            <a:avLst/>
          </a:prstGeom>
          <a:solidFill>
            <a:srgbClr val="CD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>
            <a:extLst>
              <a:ext uri="{FF2B5EF4-FFF2-40B4-BE49-F238E27FC236}">
                <a16:creationId xmlns:a16="http://schemas.microsoft.com/office/drawing/2014/main" id="{D29FBF7B-CDAB-42F9-9B0B-A7CFAA5050A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959601" y="6597650"/>
            <a:ext cx="4798484" cy="0"/>
          </a:xfrm>
          <a:prstGeom prst="line">
            <a:avLst/>
          </a:prstGeom>
          <a:noFill/>
          <a:ln w="25400">
            <a:solidFill>
              <a:srgbClr val="073C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pic>
        <p:nvPicPr>
          <p:cNvPr id="7" name="Picture 13" descr="logo trasp">
            <a:extLst>
              <a:ext uri="{FF2B5EF4-FFF2-40B4-BE49-F238E27FC236}">
                <a16:creationId xmlns:a16="http://schemas.microsoft.com/office/drawing/2014/main" id="{0D072D37-59AC-4F52-8CCB-D656859F6D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1" y="1773239"/>
            <a:ext cx="67945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2965" y="71415"/>
            <a:ext cx="11296691" cy="439719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13829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1BFAA0-6D9D-4385-A0E9-99FF0BE0C5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98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2DD0E9-C9D2-43E6-AEAB-7A21F08041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700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6A9098-EA8D-4C25-9674-A3EEE9FC2D9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8951" y="1798638"/>
            <a:ext cx="5526616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18768" y="1798638"/>
            <a:ext cx="5526617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FCA4B-78F5-4039-BAE8-34085332E62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36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608807" y="1622724"/>
            <a:ext cx="5278967" cy="38877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6383867" y="1622724"/>
            <a:ext cx="5207000" cy="38877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7923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08667-6F8C-4ADE-8331-AAFC5293A02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595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5869CD-013B-4583-87EF-8A5792072CC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1743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D3EF26-B757-428C-9B5A-E2CBC5779B4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232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93EB5C-2730-4227-891D-57C9D6A3742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421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B19698-B7AD-4981-A639-429F8B0CD8D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164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1A63F-BB9F-43B6-95A9-BE6B548CA1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1851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32333" y="1233488"/>
            <a:ext cx="2813051" cy="49212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88951" y="1233488"/>
            <a:ext cx="8240183" cy="49212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F8EDC7-924B-40E2-BBF8-F5C5AB88F2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041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17973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1980"/>
          <a:stretch/>
        </p:blipFill>
        <p:spPr>
          <a:xfrm>
            <a:off x="5623560" y="749808"/>
            <a:ext cx="1111976" cy="11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913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02AE05-6D17-458D-8465-B3FC5393C7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alpha val="58000"/>
                </a:schemeClr>
              </a:gs>
              <a:gs pos="100000">
                <a:schemeClr val="tx2">
                  <a:lumMod val="100000"/>
                  <a:alpha val="6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EC57E5-E254-45F1-8F50-68D3E3B4902F}"/>
              </a:ext>
            </a:extLst>
          </p:cNvPr>
          <p:cNvSpPr txBox="1">
            <a:spLocks/>
          </p:cNvSpPr>
          <p:nvPr userDrawn="1"/>
        </p:nvSpPr>
        <p:spPr>
          <a:xfrm>
            <a:off x="622300" y="6430963"/>
            <a:ext cx="123825" cy="290512"/>
          </a:xfrm>
          <a:prstGeom prst="rect">
            <a:avLst/>
          </a:prstGeom>
        </p:spPr>
        <p:txBody>
          <a:bodyPr wrap="none" lIns="60952" tIns="30476" rIns="60952" bIns="30476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E4D011F-DF56-4102-9C81-A85B72129C52}" type="slidenum">
              <a:rPr lang="en-US" sz="1000" smtClean="0">
                <a:solidFill>
                  <a:srgbClr val="FFFFFF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E92A23-A1C6-4571-9DF4-49EAA72A442E}"/>
              </a:ext>
            </a:extLst>
          </p:cNvPr>
          <p:cNvSpPr/>
          <p:nvPr userDrawn="1"/>
        </p:nvSpPr>
        <p:spPr>
          <a:xfrm>
            <a:off x="536575" y="6427788"/>
            <a:ext cx="295275" cy="295275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15EBE6-FAEA-4EB3-A723-088E4D2FADC4}"/>
              </a:ext>
            </a:extLst>
          </p:cNvPr>
          <p:cNvSpPr/>
          <p:nvPr userDrawn="1"/>
        </p:nvSpPr>
        <p:spPr>
          <a:xfrm>
            <a:off x="149225" y="6427788"/>
            <a:ext cx="295275" cy="295275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9C3FC98-5797-49A1-AC8F-88233A617140}"/>
              </a:ext>
            </a:extLst>
          </p:cNvPr>
          <p:cNvSpPr/>
          <p:nvPr userDrawn="1"/>
        </p:nvSpPr>
        <p:spPr>
          <a:xfrm rot="2700000">
            <a:off x="277020" y="6536531"/>
            <a:ext cx="80962" cy="79375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626E1C-4BCC-495F-9763-6C99572ACF14}"/>
              </a:ext>
            </a:extLst>
          </p:cNvPr>
          <p:cNvSpPr/>
          <p:nvPr userDrawn="1"/>
        </p:nvSpPr>
        <p:spPr>
          <a:xfrm rot="10800000">
            <a:off x="922338" y="6427788"/>
            <a:ext cx="296862" cy="295275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B04E42F-1D42-448A-9518-02B6614D0AB3}"/>
              </a:ext>
            </a:extLst>
          </p:cNvPr>
          <p:cNvSpPr/>
          <p:nvPr userDrawn="1"/>
        </p:nvSpPr>
        <p:spPr>
          <a:xfrm rot="13500000">
            <a:off x="1009651" y="6535737"/>
            <a:ext cx="80962" cy="8096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1066463" y="6499225"/>
            <a:ext cx="55562" cy="122238"/>
          </a:xfrm>
          <a:custGeom>
            <a:avLst/>
            <a:gdLst>
              <a:gd name="T0" fmla="*/ 46295 w 704"/>
              <a:gd name="T1" fmla="*/ 20696 h 1506"/>
              <a:gd name="T2" fmla="*/ 46295 w 704"/>
              <a:gd name="T3" fmla="*/ 20696 h 1506"/>
              <a:gd name="T4" fmla="*/ 56879 w 704"/>
              <a:gd name="T5" fmla="*/ 20696 h 1506"/>
              <a:gd name="T6" fmla="*/ 56879 w 704"/>
              <a:gd name="T7" fmla="*/ 0 h 1506"/>
              <a:gd name="T8" fmla="*/ 39751 w 704"/>
              <a:gd name="T9" fmla="*/ 0 h 1506"/>
              <a:gd name="T10" fmla="*/ 12523 w 704"/>
              <a:gd name="T11" fmla="*/ 27270 h 1506"/>
              <a:gd name="T12" fmla="*/ 12523 w 704"/>
              <a:gd name="T13" fmla="*/ 40013 h 1506"/>
              <a:gd name="T14" fmla="*/ 0 w 704"/>
              <a:gd name="T15" fmla="*/ 40013 h 1506"/>
              <a:gd name="T16" fmla="*/ 0 w 704"/>
              <a:gd name="T17" fmla="*/ 60790 h 1506"/>
              <a:gd name="T18" fmla="*/ 12523 w 704"/>
              <a:gd name="T19" fmla="*/ 60790 h 1506"/>
              <a:gd name="T20" fmla="*/ 12523 w 704"/>
              <a:gd name="T21" fmla="*/ 122229 h 1506"/>
              <a:gd name="T22" fmla="*/ 37731 w 704"/>
              <a:gd name="T23" fmla="*/ 122229 h 1506"/>
              <a:gd name="T24" fmla="*/ 37731 w 704"/>
              <a:gd name="T25" fmla="*/ 60790 h 1506"/>
              <a:gd name="T26" fmla="*/ 54859 w 704"/>
              <a:gd name="T27" fmla="*/ 60790 h 1506"/>
              <a:gd name="T28" fmla="*/ 56879 w 704"/>
              <a:gd name="T29" fmla="*/ 40013 h 1506"/>
              <a:gd name="T30" fmla="*/ 37731 w 704"/>
              <a:gd name="T31" fmla="*/ 40013 h 1506"/>
              <a:gd name="T32" fmla="*/ 37731 w 704"/>
              <a:gd name="T33" fmla="*/ 29380 h 1506"/>
              <a:gd name="T34" fmla="*/ 46295 w 704"/>
              <a:gd name="T35" fmla="*/ 20696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0952" tIns="30476" rIns="60952" bIns="30476"/>
          <a:lstStyle/>
          <a:p>
            <a:endParaRPr lang="en-GB"/>
          </a:p>
        </p:txBody>
      </p:sp>
      <p:sp>
        <p:nvSpPr>
          <p:cNvPr id="10" name="Freeform 7"/>
          <p:cNvSpPr>
            <a:spLocks noEditPoints="1"/>
          </p:cNvSpPr>
          <p:nvPr userDrawn="1"/>
        </p:nvSpPr>
        <p:spPr bwMode="auto">
          <a:xfrm>
            <a:off x="11417300" y="6496050"/>
            <a:ext cx="127000" cy="122238"/>
          </a:xfrm>
          <a:custGeom>
            <a:avLst/>
            <a:gdLst>
              <a:gd name="T0" fmla="*/ 94962 w 1562"/>
              <a:gd name="T1" fmla="*/ 37841 h 1491"/>
              <a:gd name="T2" fmla="*/ 94962 w 1562"/>
              <a:gd name="T3" fmla="*/ 37841 h 1491"/>
              <a:gd name="T4" fmla="*/ 70333 w 1562"/>
              <a:gd name="T5" fmla="*/ 51645 h 1491"/>
              <a:gd name="T6" fmla="*/ 70333 w 1562"/>
              <a:gd name="T7" fmla="*/ 39627 h 1491"/>
              <a:gd name="T8" fmla="*/ 43443 w 1562"/>
              <a:gd name="T9" fmla="*/ 39627 h 1491"/>
              <a:gd name="T10" fmla="*/ 43443 w 1562"/>
              <a:gd name="T11" fmla="*/ 121074 h 1491"/>
              <a:gd name="T12" fmla="*/ 70333 w 1562"/>
              <a:gd name="T13" fmla="*/ 121074 h 1491"/>
              <a:gd name="T14" fmla="*/ 70333 w 1562"/>
              <a:gd name="T15" fmla="*/ 75600 h 1491"/>
              <a:gd name="T16" fmla="*/ 71544 w 1562"/>
              <a:gd name="T17" fmla="*/ 69023 h 1491"/>
              <a:gd name="T18" fmla="*/ 85352 w 1562"/>
              <a:gd name="T19" fmla="*/ 58791 h 1491"/>
              <a:gd name="T20" fmla="*/ 99161 w 1562"/>
              <a:gd name="T21" fmla="*/ 77387 h 1491"/>
              <a:gd name="T22" fmla="*/ 99161 w 1562"/>
              <a:gd name="T23" fmla="*/ 121074 h 1491"/>
              <a:gd name="T24" fmla="*/ 126131 w 1562"/>
              <a:gd name="T25" fmla="*/ 121074 h 1491"/>
              <a:gd name="T26" fmla="*/ 126131 w 1562"/>
              <a:gd name="T27" fmla="*/ 74382 h 1491"/>
              <a:gd name="T28" fmla="*/ 94962 w 1562"/>
              <a:gd name="T29" fmla="*/ 37841 h 1491"/>
              <a:gd name="T30" fmla="*/ 1776 w 1562"/>
              <a:gd name="T31" fmla="*/ 121074 h 1491"/>
              <a:gd name="T32" fmla="*/ 1776 w 1562"/>
              <a:gd name="T33" fmla="*/ 121074 h 1491"/>
              <a:gd name="T34" fmla="*/ 28828 w 1562"/>
              <a:gd name="T35" fmla="*/ 121074 h 1491"/>
              <a:gd name="T36" fmla="*/ 28828 w 1562"/>
              <a:gd name="T37" fmla="*/ 39546 h 1491"/>
              <a:gd name="T38" fmla="*/ 1776 w 1562"/>
              <a:gd name="T39" fmla="*/ 39546 h 1491"/>
              <a:gd name="T40" fmla="*/ 1776 w 1562"/>
              <a:gd name="T41" fmla="*/ 121074 h 1491"/>
              <a:gd name="T42" fmla="*/ 15585 w 1562"/>
              <a:gd name="T43" fmla="*/ 0 h 1491"/>
              <a:gd name="T44" fmla="*/ 15585 w 1562"/>
              <a:gd name="T45" fmla="*/ 0 h 1491"/>
              <a:gd name="T46" fmla="*/ 0 w 1562"/>
              <a:gd name="T47" fmla="*/ 14454 h 1491"/>
              <a:gd name="T48" fmla="*/ 15019 w 1562"/>
              <a:gd name="T49" fmla="*/ 28178 h 1491"/>
              <a:gd name="T50" fmla="*/ 30604 w 1562"/>
              <a:gd name="T51" fmla="*/ 14454 h 1491"/>
              <a:gd name="T52" fmla="*/ 15585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0952" tIns="30476" rIns="60952" bIns="30476"/>
          <a:lstStyle/>
          <a:p>
            <a:endParaRPr lang="en-GB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11799888" y="6507163"/>
            <a:ext cx="136525" cy="112712"/>
          </a:xfrm>
          <a:custGeom>
            <a:avLst/>
            <a:gdLst>
              <a:gd name="T0" fmla="*/ 120468 w 1690"/>
              <a:gd name="T1" fmla="*/ 18104 h 1374"/>
              <a:gd name="T2" fmla="*/ 120468 w 1690"/>
              <a:gd name="T3" fmla="*/ 18104 h 1374"/>
              <a:gd name="T4" fmla="*/ 133072 w 1690"/>
              <a:gd name="T5" fmla="*/ 2436 h 1374"/>
              <a:gd name="T6" fmla="*/ 115054 w 1690"/>
              <a:gd name="T7" fmla="*/ 8768 h 1374"/>
              <a:gd name="T8" fmla="*/ 94613 w 1690"/>
              <a:gd name="T9" fmla="*/ 0 h 1374"/>
              <a:gd name="T10" fmla="*/ 66334 w 1690"/>
              <a:gd name="T11" fmla="*/ 28902 h 1374"/>
              <a:gd name="T12" fmla="*/ 66819 w 1690"/>
              <a:gd name="T13" fmla="*/ 34747 h 1374"/>
              <a:gd name="T14" fmla="*/ 9211 w 1690"/>
              <a:gd name="T15" fmla="*/ 5358 h 1374"/>
              <a:gd name="T16" fmla="*/ 5817 w 1690"/>
              <a:gd name="T17" fmla="*/ 19566 h 1374"/>
              <a:gd name="T18" fmla="*/ 18018 w 1690"/>
              <a:gd name="T19" fmla="*/ 43028 h 1374"/>
              <a:gd name="T20" fmla="*/ 5333 w 1690"/>
              <a:gd name="T21" fmla="*/ 39618 h 1374"/>
              <a:gd name="T22" fmla="*/ 5333 w 1690"/>
              <a:gd name="T23" fmla="*/ 40105 h 1374"/>
              <a:gd name="T24" fmla="*/ 27794 w 1690"/>
              <a:gd name="T25" fmla="*/ 67546 h 1374"/>
              <a:gd name="T26" fmla="*/ 20442 w 1690"/>
              <a:gd name="T27" fmla="*/ 68520 h 1374"/>
              <a:gd name="T28" fmla="*/ 15109 w 1690"/>
              <a:gd name="T29" fmla="*/ 68033 h 1374"/>
              <a:gd name="T30" fmla="*/ 41449 w 1690"/>
              <a:gd name="T31" fmla="*/ 87598 h 1374"/>
              <a:gd name="T32" fmla="*/ 6302 w 1690"/>
              <a:gd name="T33" fmla="*/ 99857 h 1374"/>
              <a:gd name="T34" fmla="*/ 0 w 1690"/>
              <a:gd name="T35" fmla="*/ 99370 h 1374"/>
              <a:gd name="T36" fmla="*/ 42418 w 1690"/>
              <a:gd name="T37" fmla="*/ 111548 h 1374"/>
              <a:gd name="T38" fmla="*/ 122891 w 1690"/>
              <a:gd name="T39" fmla="*/ 31824 h 1374"/>
              <a:gd name="T40" fmla="*/ 122891 w 1690"/>
              <a:gd name="T41" fmla="*/ 27928 h 1374"/>
              <a:gd name="T42" fmla="*/ 136546 w 1690"/>
              <a:gd name="T43" fmla="*/ 13233 h 1374"/>
              <a:gd name="T44" fmla="*/ 120468 w 1690"/>
              <a:gd name="T45" fmla="*/ 18104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0952" tIns="30476" rIns="60952" bIns="30476"/>
          <a:lstStyle/>
          <a:p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5145A7-B211-4BDD-849A-18020779A9A7}"/>
              </a:ext>
            </a:extLst>
          </p:cNvPr>
          <p:cNvSpPr/>
          <p:nvPr userDrawn="1"/>
        </p:nvSpPr>
        <p:spPr>
          <a:xfrm>
            <a:off x="11333163" y="6410325"/>
            <a:ext cx="295275" cy="296863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33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483F2A-CFC9-4771-A4F8-B0D9042F29C2}"/>
              </a:ext>
            </a:extLst>
          </p:cNvPr>
          <p:cNvSpPr/>
          <p:nvPr userDrawn="1"/>
        </p:nvSpPr>
        <p:spPr>
          <a:xfrm>
            <a:off x="10945813" y="6410325"/>
            <a:ext cx="296862" cy="296863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33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2DA5D3-A673-4D9E-A8C2-A8CC1F8EC852}"/>
              </a:ext>
            </a:extLst>
          </p:cNvPr>
          <p:cNvSpPr/>
          <p:nvPr userDrawn="1"/>
        </p:nvSpPr>
        <p:spPr>
          <a:xfrm rot="10800000">
            <a:off x="11720513" y="6410325"/>
            <a:ext cx="295275" cy="296863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33"/>
          </a:p>
        </p:txBody>
      </p:sp>
      <p:sp>
        <p:nvSpPr>
          <p:cNvPr id="15" name="Action Button: Forward or Next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92530B6-DE36-42CA-8BC5-A4446A99996A}"/>
              </a:ext>
            </a:extLst>
          </p:cNvPr>
          <p:cNvSpPr/>
          <p:nvPr userDrawn="1"/>
        </p:nvSpPr>
        <p:spPr>
          <a:xfrm>
            <a:off x="898525" y="6400800"/>
            <a:ext cx="357188" cy="3556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16" name="Action Button: Back or Previous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6D60969-4BA4-43C5-A057-E69673CC813B}"/>
              </a:ext>
            </a:extLst>
          </p:cNvPr>
          <p:cNvSpPr/>
          <p:nvPr userDrawn="1"/>
        </p:nvSpPr>
        <p:spPr>
          <a:xfrm>
            <a:off x="120650" y="6392863"/>
            <a:ext cx="357188" cy="35718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8066692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2404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9686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CBA8C2-5FDD-4C6C-A1AF-9BABA75E41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lIns="5914800" tIns="648000" anchor="ctr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394807"/>
            <a:ext cx="7286727" cy="2068025"/>
          </a:xfr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4750"/>
            <a:ext cx="5375276" cy="8458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/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underoverskrift i flere linjer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50808B-E263-4FBC-9570-DFE480C0F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6737" y="293147"/>
            <a:ext cx="1912938" cy="16573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 baseline="0"/>
            </a:lvl2pPr>
            <a:lvl3pPr marL="0" indent="0">
              <a:spcBef>
                <a:spcPts val="0"/>
              </a:spcBef>
              <a:buFontTx/>
              <a:buNone/>
              <a:defRPr sz="900" baseline="0"/>
            </a:lvl3pPr>
            <a:lvl4pPr>
              <a:spcBef>
                <a:spcPts val="0"/>
              </a:spcBef>
              <a:buFontTx/>
              <a:buNone/>
              <a:defRPr sz="900" baseline="0"/>
            </a:lvl4pPr>
            <a:lvl5pPr>
              <a:spcBef>
                <a:spcPts val="0"/>
              </a:spcBef>
              <a:buFontTx/>
              <a:buNone/>
              <a:defRPr sz="900" b="0" baseline="0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8790F6-CFD6-41BF-996C-6434B29FA7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6737" y="458876"/>
            <a:ext cx="1912938" cy="188824"/>
          </a:xfrm>
        </p:spPr>
        <p:txBody>
          <a:bodyPr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  <a:lvl2pPr marL="0" indent="0">
              <a:buNone/>
              <a:defRPr sz="900" baseline="0">
                <a:solidFill>
                  <a:schemeClr val="accent4"/>
                </a:solidFill>
              </a:defRPr>
            </a:lvl2pPr>
            <a:lvl3pPr marL="0" indent="0">
              <a:buNone/>
              <a:defRPr sz="900" baseline="0">
                <a:solidFill>
                  <a:schemeClr val="accent4"/>
                </a:solidFill>
              </a:defRPr>
            </a:lvl3pPr>
            <a:lvl4pPr>
              <a:buNone/>
              <a:defRPr sz="900" baseline="0">
                <a:solidFill>
                  <a:schemeClr val="accent4"/>
                </a:solidFill>
              </a:defRPr>
            </a:lvl4pPr>
            <a:lvl5pPr>
              <a:buNone/>
              <a:defRPr sz="9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97343A0-2427-49D0-86FF-27809155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9675" y="293146"/>
            <a:ext cx="1550988" cy="165730"/>
          </a:xfrm>
        </p:spPr>
        <p:txBody>
          <a:bodyPr anchor="t" anchorCtr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4D8664E-2314-4841-AFE3-C1C68106417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6738" y="4526698"/>
            <a:ext cx="3462862" cy="1697702"/>
          </a:xfrm>
          <a:custGeom>
            <a:avLst/>
            <a:gdLst>
              <a:gd name="connsiteX0" fmla="*/ 0 w 3462862"/>
              <a:gd name="connsiteY0" fmla="*/ 1019517 h 1697702"/>
              <a:gd name="connsiteX1" fmla="*/ 3462862 w 3462862"/>
              <a:gd name="connsiteY1" fmla="*/ 1019517 h 1697702"/>
              <a:gd name="connsiteX2" fmla="*/ 3462862 w 3462862"/>
              <a:gd name="connsiteY2" fmla="*/ 1697702 h 1697702"/>
              <a:gd name="connsiteX3" fmla="*/ 0 w 3462862"/>
              <a:gd name="connsiteY3" fmla="*/ 1697702 h 1697702"/>
              <a:gd name="connsiteX4" fmla="*/ 0 w 3462862"/>
              <a:gd name="connsiteY4" fmla="*/ 0 h 1697702"/>
              <a:gd name="connsiteX5" fmla="*/ 3462862 w 3462862"/>
              <a:gd name="connsiteY5" fmla="*/ 0 h 1697702"/>
              <a:gd name="connsiteX6" fmla="*/ 3462862 w 3462862"/>
              <a:gd name="connsiteY6" fmla="*/ 679528 h 1697702"/>
              <a:gd name="connsiteX7" fmla="*/ 0 w 3462862"/>
              <a:gd name="connsiteY7" fmla="*/ 679528 h 169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862" h="1697702">
                <a:moveTo>
                  <a:pt x="0" y="1019517"/>
                </a:moveTo>
                <a:lnTo>
                  <a:pt x="3462862" y="1019517"/>
                </a:lnTo>
                <a:lnTo>
                  <a:pt x="3462862" y="1697702"/>
                </a:lnTo>
                <a:lnTo>
                  <a:pt x="0" y="1697702"/>
                </a:lnTo>
                <a:close/>
                <a:moveTo>
                  <a:pt x="0" y="0"/>
                </a:moveTo>
                <a:lnTo>
                  <a:pt x="3462862" y="0"/>
                </a:lnTo>
                <a:lnTo>
                  <a:pt x="3462862" y="679528"/>
                </a:lnTo>
                <a:lnTo>
                  <a:pt x="0" y="679528"/>
                </a:lnTo>
                <a:close/>
              </a:path>
            </a:pathLst>
          </a:custGeom>
          <a:solidFill>
            <a:srgbClr val="AECBDA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BC8A0B44-7BEC-4535-AD60-7EC23794D93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EF8ABEC4-FE86-479C-9494-A3482DA451E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40000" y="234000"/>
            <a:ext cx="12888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02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1818000"/>
            <a:ext cx="7288214" cy="428276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86738" y="1871663"/>
            <a:ext cx="3463924" cy="4229100"/>
          </a:xfrm>
          <a:solidFill>
            <a:schemeClr val="bg2"/>
          </a:solidFill>
        </p:spPr>
        <p:txBody>
          <a:bodyPr lIns="540000" tIns="900000" rIns="54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Page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57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   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7288214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 Todelt #1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86737" y="1818001"/>
            <a:ext cx="3463926" cy="42827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Page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0233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til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5375275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5375276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1818000"/>
            <a:ext cx="5375276" cy="428276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0"/>
            <a:ext cx="5916612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Page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369F211-FDD1-4E92-95B5-71B9EC979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/>
              <a:t>07/06/2022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05581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/ 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6E5B2F-CC3D-4D86-99BE-8EA3E71766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lIns="5914800" tIns="648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baggrundsbillede eller grafik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814665"/>
            <a:ext cx="7288214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8762"/>
            <a:ext cx="5375276" cy="87609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underoverskrift i flere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37FCB1C-BAA5-4AD0-A596-1E19BB8C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B2E2A9-DAAF-417C-8959-E5C42D13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E371C9F-ADA4-4BAA-8125-BEED3FAD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Page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Element">
            <a:extLst>
              <a:ext uri="{FF2B5EF4-FFF2-40B4-BE49-F238E27FC236}">
                <a16:creationId xmlns:a16="http://schemas.microsoft.com/office/drawing/2014/main" id="{71B256D8-B06E-4911-850B-00933137FB0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40001" y="3088800"/>
            <a:ext cx="5384643" cy="273340"/>
          </a:xfrm>
          <a:custGeom>
            <a:avLst/>
            <a:gdLst>
              <a:gd name="connsiteX0" fmla="*/ 0 w 5384643"/>
              <a:gd name="connsiteY0" fmla="*/ 163244 h 273340"/>
              <a:gd name="connsiteX1" fmla="*/ 5384643 w 5384643"/>
              <a:gd name="connsiteY1" fmla="*/ 163244 h 273340"/>
              <a:gd name="connsiteX2" fmla="*/ 5384643 w 5384643"/>
              <a:gd name="connsiteY2" fmla="*/ 273340 h 273340"/>
              <a:gd name="connsiteX3" fmla="*/ 0 w 5384643"/>
              <a:gd name="connsiteY3" fmla="*/ 273340 h 273340"/>
              <a:gd name="connsiteX4" fmla="*/ 0 w 5384643"/>
              <a:gd name="connsiteY4" fmla="*/ 0 h 273340"/>
              <a:gd name="connsiteX5" fmla="*/ 5384643 w 5384643"/>
              <a:gd name="connsiteY5" fmla="*/ 0 h 273340"/>
              <a:gd name="connsiteX6" fmla="*/ 5384643 w 5384643"/>
              <a:gd name="connsiteY6" fmla="*/ 108546 h 273340"/>
              <a:gd name="connsiteX7" fmla="*/ 0 w 5384643"/>
              <a:gd name="connsiteY7" fmla="*/ 108546 h 27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4643" h="273340">
                <a:moveTo>
                  <a:pt x="0" y="163244"/>
                </a:moveTo>
                <a:lnTo>
                  <a:pt x="5384643" y="163244"/>
                </a:lnTo>
                <a:lnTo>
                  <a:pt x="5384643" y="273340"/>
                </a:lnTo>
                <a:lnTo>
                  <a:pt x="0" y="273340"/>
                </a:lnTo>
                <a:close/>
                <a:moveTo>
                  <a:pt x="0" y="0"/>
                </a:moveTo>
                <a:lnTo>
                  <a:pt x="5384643" y="0"/>
                </a:lnTo>
                <a:lnTo>
                  <a:pt x="5384643" y="108546"/>
                </a:lnTo>
                <a:lnTo>
                  <a:pt x="0" y="108546"/>
                </a:lnTo>
                <a:close/>
              </a:path>
            </a:pathLst>
          </a:custGeom>
          <a:solidFill>
            <a:srgbClr val="AECBDA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Krone">
            <a:extLst>
              <a:ext uri="{FF2B5EF4-FFF2-40B4-BE49-F238E27FC236}">
                <a16:creationId xmlns:a16="http://schemas.microsoft.com/office/drawing/2014/main" id="{BF531D83-06D7-4122-82CA-B776865B9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000" y="6310800"/>
            <a:ext cx="248400" cy="24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>
                <a:noFill/>
              </a:defRPr>
            </a:lvl2pPr>
            <a:lvl3pPr marL="432000" indent="0">
              <a:buNone/>
              <a:defRPr sz="100">
                <a:noFill/>
              </a:defRPr>
            </a:lvl3pPr>
            <a:lvl4pPr>
              <a:buNone/>
              <a:defRPr sz="100">
                <a:noFill/>
              </a:defRPr>
            </a:lvl4pPr>
            <a:lvl5pPr>
              <a:buNone/>
              <a:defRPr sz="100">
                <a:noFill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2700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A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1818000"/>
            <a:ext cx="5375276" cy="428276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1871663"/>
            <a:ext cx="5373686" cy="42291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Page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45826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A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537527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 spalter A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5388" y="1818000"/>
            <a:ext cx="5373685" cy="4282763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To spalter A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Page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53319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1818000"/>
            <a:ext cx="3463926" cy="428276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62450" y="1871663"/>
            <a:ext cx="7288213" cy="42291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Page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30134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3463926" cy="4282763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To spalter B (tekst/billede)</a:t>
            </a:r>
          </a:p>
          <a:p>
            <a:pPr lvl="0"/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62450" y="1818001"/>
            <a:ext cx="7288213" cy="4282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 spalter B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Page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6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3834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´Tre spalter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1818000"/>
            <a:ext cx="3463925" cy="4284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62450" y="1871663"/>
            <a:ext cx="3463200" cy="4229100"/>
          </a:xfrm>
          <a:solidFill>
            <a:schemeClr val="bg2"/>
          </a:solidFill>
        </p:spPr>
        <p:txBody>
          <a:bodyPr lIns="360000" tIns="900000" rIns="36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2E80B0-27A7-4F1F-8447-70F659FCD3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86737" y="1871663"/>
            <a:ext cx="3463926" cy="4229100"/>
          </a:xfrm>
          <a:solidFill>
            <a:schemeClr val="bg2"/>
          </a:solidFill>
        </p:spPr>
        <p:txBody>
          <a:bodyPr lIns="360000" tIns="900000" rIns="360000" anchor="ctr" anchorCtr="0"/>
          <a:lstStyle>
            <a:lvl1pPr marL="0" marR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8979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3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50" y="1818000"/>
            <a:ext cx="3463925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Tre spalter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62450" y="1818000"/>
            <a:ext cx="3463200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Tre spalter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86737" y="1818000"/>
            <a:ext cx="3463926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Tre spalter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749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50" y="1818000"/>
            <a:ext cx="2505600" cy="4284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8560" y="1818000"/>
            <a:ext cx="2504917" cy="4284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20DCD1B-1F5E-4F5B-9B82-1C62ABAB80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9949" y="1871663"/>
            <a:ext cx="2505076" cy="4229100"/>
          </a:xfrm>
          <a:solidFill>
            <a:schemeClr val="bg2"/>
          </a:solidFill>
        </p:spPr>
        <p:txBody>
          <a:bodyPr tIns="90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 billede eller grafik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9A6F2E00-4ACC-4306-80E9-3676A53281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8235" y="1871663"/>
            <a:ext cx="2502428" cy="4229100"/>
          </a:xfrm>
          <a:solidFill>
            <a:schemeClr val="bg2"/>
          </a:solidFill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47091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50" y="1818000"/>
            <a:ext cx="2505600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09949" y="1818000"/>
            <a:ext cx="2505076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8400" y="1818000"/>
            <a:ext cx="2505600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05244590-E9D2-4C41-904B-948D1D4306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143999" y="1818000"/>
            <a:ext cx="2506664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63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vandre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7288213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2127600"/>
            <a:ext cx="7288213" cy="1726195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7288213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11BB3E-7AF2-4B2A-8F0D-B71E8D63B40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4374000"/>
            <a:ext cx="7288212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33286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vandret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7288213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7288213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Todelt vandret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7288213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750" y="4374000"/>
            <a:ext cx="7288213" cy="1726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Todelt vandret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39935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del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5375275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2127600"/>
            <a:ext cx="5375275" cy="1726195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5375275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0" y="4374000"/>
            <a:ext cx="5375275" cy="172676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0FE3F-5282-4744-877A-A634FBB00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400" y="1818000"/>
            <a:ext cx="5375274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8F3914E-65A0-4EF4-BC3E-05E31CBEA43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78400" y="2127600"/>
            <a:ext cx="5372263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BA458F-92B4-42DB-9492-D5F93E57E7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00" y="4062920"/>
            <a:ext cx="5354638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AA627EE-4EB1-4BF9-AFE0-370BB193F2D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78400" y="4374000"/>
            <a:ext cx="5372263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77363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delt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5375275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5375275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5375275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750" y="4374000"/>
            <a:ext cx="5375275" cy="1726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0FE3F-5282-4744-877A-A634FBB00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400" y="1818000"/>
            <a:ext cx="5375274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8400" y="2127600"/>
            <a:ext cx="5375275" cy="17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BA458F-92B4-42DB-9492-D5F93E57E7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00" y="4062920"/>
            <a:ext cx="5354638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05244590-E9D2-4C41-904B-948D1D4306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78400" y="4374000"/>
            <a:ext cx="5375276" cy="17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IOTA VAT fraud June 2022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6041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(sidef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AFAF0F-3659-4911-B7AE-77656B8B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07/06/2022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16EBAB-7232-47BA-835B-C36905EF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IOTA VAT </a:t>
            </a:r>
            <a:r>
              <a:rPr lang="da-DK" dirty="0" err="1"/>
              <a:t>fraud</a:t>
            </a:r>
            <a:r>
              <a:rPr lang="da-DK" dirty="0"/>
              <a:t> June 2022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256C37-8FF7-4672-A8A4-7670C8BA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Page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35044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AppData\Local\Temp\SNAGHTML8bdd87d.PNG">
            <a:extLst>
              <a:ext uri="{FF2B5EF4-FFF2-40B4-BE49-F238E27FC236}">
                <a16:creationId xmlns:a16="http://schemas.microsoft.com/office/drawing/2014/main" id="{629DC095-C097-45E6-BE9C-B70B42825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29" y="1871662"/>
            <a:ext cx="2836099" cy="14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1938706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da-DK" sz="1100" b="1" noProof="1">
                <a:latin typeface="Arial" panose="020B0604020202020204" pitchFamily="34" charset="0"/>
                <a:cs typeface="Arial" panose="020B0604020202020204" pitchFamily="34" charset="0"/>
              </a:rPr>
              <a:t>Ny side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Ny slide: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Ny slide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få samme layout som den foregående.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Layout: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Layout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vælge et andet layout.</a:t>
            </a:r>
            <a:endParaRPr lang="da-DK" sz="900" dirty="0"/>
          </a:p>
          <a:p>
            <a:pPr eaLnBrk="1" hangingPunct="1">
              <a:spcAft>
                <a:spcPts val="600"/>
              </a:spcAft>
              <a:defRPr/>
            </a:pP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800"/>
              </a:spcAft>
              <a:defRPr/>
            </a:pPr>
            <a:r>
              <a:rPr lang="da-DK" sz="11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endParaRPr lang="da-DK" sz="11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Brug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TAB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gå frem i </a:t>
            </a:r>
            <a:r>
              <a:rPr lang="da-DK" sz="1000" kern="120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tekstniveauer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Brug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SHIFT+TAB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gå tilbage i </a:t>
            </a:r>
            <a:r>
              <a:rPr lang="da-DK" sz="1000" kern="120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tekstniveauer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Forøg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Formindsk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listeniveau kan bruges som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alternativ.</a:t>
            </a:r>
            <a:endParaRPr lang="da-DK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06721" y="1815926"/>
            <a:ext cx="2332044" cy="46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da-DK" sz="11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Billeder og grafik</a:t>
            </a: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 kan indsætte billeder og grafikker for at gøre din præsentation inspirerende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 </a:t>
            </a:r>
          </a:p>
          <a:p>
            <a:pPr>
              <a:spcAft>
                <a:spcPts val="1600"/>
              </a:spcAft>
            </a:pP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Områder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til billeder/grafikker er markeret med en sandfarvet baggrund (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billedpladsholder).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Indsæt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billede: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Billedikonet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og indsæt et billede eller en grafik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billede: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Marker billedet, højreklik og vælg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Skaler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billede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Marker billedet, højreklik og vælg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hold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SHIFT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nede mens du trækker i billedets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hjørner.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Nulstil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Nulstil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at nulstille placering, størrelse og formatering af pladsholdere til layoutets oprindelige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design.</a:t>
            </a:r>
          </a:p>
          <a:p>
            <a:pPr>
              <a:spcAft>
                <a:spcPts val="800"/>
              </a:spcAft>
            </a:pPr>
            <a:r>
              <a:rPr lang="da-DK" sz="1000" b="1" i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Tip</a:t>
            </a:r>
            <a:r>
              <a:rPr lang="da-DK" sz="10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da-DK" sz="10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Hvis du sletter billedet og indsætter et nyt, kan billedet lægge sig foran tekst og grafik. Højreklik på billedet og vælg </a:t>
            </a:r>
            <a:r>
              <a:rPr lang="da-DK" sz="10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Placer </a:t>
            </a:r>
            <a:r>
              <a:rPr lang="da-DK" sz="1000" b="1" i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bagerst.</a:t>
            </a:r>
            <a:endParaRPr lang="da-DK" sz="10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739312" y="1815926"/>
            <a:ext cx="1911351" cy="28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da-DK" sz="11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Sidefod </a:t>
            </a:r>
            <a:endParaRPr lang="da-DK" sz="11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Stå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Sidefoden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på side 2.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 fanen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INDSÆT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vælger du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Sidehoved og sidefod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indtaster din tekst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da-DK" sz="10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Vælg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Anvend,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hvis det kun skal være på et enkelt slide, eller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Anvend på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alle.</a:t>
            </a:r>
            <a:endParaRPr lang="da-DK" sz="10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da-DK" sz="10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1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Hjælpelinjer</a:t>
            </a:r>
            <a:endParaRPr lang="da-DK" sz="11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Vis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hjælpelinjer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ved at klikke på fanen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Vis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sæt hak ved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Hjælpelinjer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(Alt +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F9)</a:t>
            </a:r>
          </a:p>
          <a:p>
            <a:pPr algn="l">
              <a:lnSpc>
                <a:spcPct val="111000"/>
              </a:lnSpc>
              <a:spcAft>
                <a:spcPts val="800"/>
              </a:spcAft>
            </a:pPr>
            <a:endParaRPr lang="da-DK" sz="900" dirty="0" err="1"/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7657" y="4307262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381576" y="1929903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397041" y="261868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45392" y="4670047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84026" y="3317346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2840" y="3649901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45392" y="4029366"/>
            <a:ext cx="359695" cy="335309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B993A677-C71F-4FE6-8F5E-6498BF741617}"/>
              </a:ext>
            </a:extLst>
          </p:cNvPr>
          <p:cNvCxnSpPr>
            <a:cxnSpLocks/>
          </p:cNvCxnSpPr>
          <p:nvPr userDrawn="1"/>
        </p:nvCxnSpPr>
        <p:spPr>
          <a:xfrm>
            <a:off x="6915493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95066BFE-10EF-4E59-AB3D-04DDE8A2F1B1}"/>
              </a:ext>
            </a:extLst>
          </p:cNvPr>
          <p:cNvCxnSpPr>
            <a:cxnSpLocks/>
          </p:cNvCxnSpPr>
          <p:nvPr userDrawn="1"/>
        </p:nvCxnSpPr>
        <p:spPr>
          <a:xfrm>
            <a:off x="7818626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9785DA56-0E6A-444E-9932-ABE9D4F72C4D}"/>
              </a:ext>
            </a:extLst>
          </p:cNvPr>
          <p:cNvCxnSpPr>
            <a:cxnSpLocks/>
          </p:cNvCxnSpPr>
          <p:nvPr userDrawn="1"/>
        </p:nvCxnSpPr>
        <p:spPr>
          <a:xfrm>
            <a:off x="8739549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7E65C202-D407-445A-8531-E05CC8E877AF}"/>
              </a:ext>
            </a:extLst>
          </p:cNvPr>
          <p:cNvCxnSpPr>
            <a:cxnSpLocks/>
          </p:cNvCxnSpPr>
          <p:nvPr userDrawn="1"/>
        </p:nvCxnSpPr>
        <p:spPr>
          <a:xfrm>
            <a:off x="6915493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1D516ECC-7646-4319-BDED-DD556001281E}"/>
              </a:ext>
            </a:extLst>
          </p:cNvPr>
          <p:cNvCxnSpPr>
            <a:cxnSpLocks/>
          </p:cNvCxnSpPr>
          <p:nvPr userDrawn="1"/>
        </p:nvCxnSpPr>
        <p:spPr>
          <a:xfrm>
            <a:off x="7842817" y="2483468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8F119DCA-BB53-41D5-9B48-4BB7A8093D2E}"/>
              </a:ext>
            </a:extLst>
          </p:cNvPr>
          <p:cNvCxnSpPr>
            <a:cxnSpLocks/>
          </p:cNvCxnSpPr>
          <p:nvPr userDrawn="1"/>
        </p:nvCxnSpPr>
        <p:spPr>
          <a:xfrm>
            <a:off x="8792918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F1A751EC-45C7-459D-854F-6D57E3A3FD98}"/>
              </a:ext>
            </a:extLst>
          </p:cNvPr>
          <p:cNvCxnSpPr>
            <a:cxnSpLocks/>
          </p:cNvCxnSpPr>
          <p:nvPr userDrawn="1"/>
        </p:nvCxnSpPr>
        <p:spPr>
          <a:xfrm>
            <a:off x="8578847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pilforbindelse 45">
            <a:extLst>
              <a:ext uri="{FF2B5EF4-FFF2-40B4-BE49-F238E27FC236}">
                <a16:creationId xmlns:a16="http://schemas.microsoft.com/office/drawing/2014/main" id="{1010CD1B-1ECA-4F05-97FF-4ED54248EF36}"/>
              </a:ext>
            </a:extLst>
          </p:cNvPr>
          <p:cNvCxnSpPr>
            <a:cxnSpLocks/>
          </p:cNvCxnSpPr>
          <p:nvPr userDrawn="1"/>
        </p:nvCxnSpPr>
        <p:spPr>
          <a:xfrm>
            <a:off x="7709769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>
            <a:extLst>
              <a:ext uri="{FF2B5EF4-FFF2-40B4-BE49-F238E27FC236}">
                <a16:creationId xmlns:a16="http://schemas.microsoft.com/office/drawing/2014/main" id="{F5928786-EECB-4008-894C-1D924464CE5A}"/>
              </a:ext>
            </a:extLst>
          </p:cNvPr>
          <p:cNvCxnSpPr>
            <a:cxnSpLocks/>
          </p:cNvCxnSpPr>
          <p:nvPr userDrawn="1"/>
        </p:nvCxnSpPr>
        <p:spPr>
          <a:xfrm flipH="1">
            <a:off x="6867794" y="3104181"/>
            <a:ext cx="14257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A7A0705E-83B5-4B69-8097-3382A86ECF8F}"/>
              </a:ext>
            </a:extLst>
          </p:cNvPr>
          <p:cNvCxnSpPr>
            <a:cxnSpLocks/>
          </p:cNvCxnSpPr>
          <p:nvPr userDrawn="1"/>
        </p:nvCxnSpPr>
        <p:spPr>
          <a:xfrm>
            <a:off x="7810460" y="28826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20" Type="http://schemas.openxmlformats.org/officeDocument/2006/relationships/slideLayout" Target="../slideLayouts/slideLayout140.xml"/><Relationship Id="rId4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image" Target="../media/image11.emf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04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76250"/>
            <a:ext cx="10972800" cy="10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Main heading on two line</a:t>
            </a:r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784" y="1628776"/>
            <a:ext cx="109728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F1BD7884-564B-47FA-9518-FF6F7D7D2E8C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938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</p:sldLayoutIdLst>
  <p:transition>
    <p:fade/>
  </p:transition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Geneva" charset="0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9pPr>
    </p:titleStyle>
    <p:bodyStyle>
      <a:lvl1pPr marL="270000" indent="-2700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Geneva" charset="0"/>
        </a:defRPr>
      </a:lvl1pPr>
      <a:lvl2pPr marL="540000" indent="-2700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Geneva" charset="0"/>
          <a:cs typeface="+mn-cs"/>
        </a:defRPr>
      </a:lvl2pPr>
      <a:lvl3pPr marL="810000" indent="-2700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080000" indent="-2700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1350000" indent="-2700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18923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6pPr>
      <a:lvl7pPr marL="23495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7pPr>
      <a:lvl8pPr marL="28067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8pPr>
      <a:lvl9pPr marL="32639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5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D5AA2-6308-78A3-DB51-61BF6353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8C896-B532-1763-D1FB-71F3BA08B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FF3EC-642D-2992-FC06-06D79464A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4A0F-B8EC-4C4F-AEF7-676B338C1F43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6F844-8B45-1219-6094-342B4B77C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20FF-F579-4682-F836-12CD77498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D088-C054-4D7C-A084-4105A617A52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1C83F6C9-487F-D77A-C358-F58B29FDB4F6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16694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6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B0269-F15C-4CD8-A0E3-E56F52F3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6A6C5-EC9F-4B53-AC37-094E4D7F2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BD06D-662B-44D1-85E4-FCD7BA587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9416-DDAB-44D9-9CBD-39FFAD3ABAFE}" type="datetimeFigureOut">
              <a:rPr lang="id-ID" smtClean="0"/>
              <a:t>19/09/2025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589D6-9BCD-4DD3-BD04-E6F0B86B6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7078F-B2C4-4106-9683-0A3AC81E1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1E8CC-1F9A-438B-A2C9-FCD8416663E0}" type="slidenum">
              <a:rPr lang="id-ID" smtClean="0"/>
              <a:t>‹#›</a:t>
            </a:fld>
            <a:endParaRPr lang="id-ID"/>
          </a:p>
        </p:txBody>
      </p:sp>
      <p:sp>
        <p:nvSpPr>
          <p:cNvPr id="7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C70E6553-ACAD-CE95-0690-03D70749F714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8666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  <p:sldLayoutId id="2147484580" r:id="rId12"/>
    <p:sldLayoutId id="2147484581" r:id="rId13"/>
    <p:sldLayoutId id="2147484582" r:id="rId14"/>
    <p:sldLayoutId id="2147484583" r:id="rId15"/>
    <p:sldLayoutId id="2147484584" r:id="rId16"/>
    <p:sldLayoutId id="2147484585" r:id="rId17"/>
    <p:sldLayoutId id="2147484586" r:id="rId18"/>
    <p:sldLayoutId id="2147484587" r:id="rId19"/>
    <p:sldLayoutId id="2147484588" r:id="rId20"/>
    <p:sldLayoutId id="2147484589" r:id="rId21"/>
    <p:sldLayoutId id="2147484590" r:id="rId22"/>
    <p:sldLayoutId id="2147484591" r:id="rId23"/>
    <p:sldLayoutId id="2147484592" r:id="rId24"/>
    <p:sldLayoutId id="2147484593" r:id="rId25"/>
    <p:sldLayoutId id="2147484594" r:id="rId26"/>
    <p:sldLayoutId id="2147484595" r:id="rId27"/>
    <p:sldLayoutId id="2147484596" r:id="rId28"/>
    <p:sldLayoutId id="2147484597" r:id="rId29"/>
    <p:sldLayoutId id="2147484598" r:id="rId30"/>
    <p:sldLayoutId id="2147484599" r:id="rId31"/>
    <p:sldLayoutId id="2147484600" r:id="rId32"/>
    <p:sldLayoutId id="2147484601" r:id="rId33"/>
    <p:sldLayoutId id="2147484602" r:id="rId34"/>
    <p:sldLayoutId id="2147484603" r:id="rId35"/>
    <p:sldLayoutId id="2147484604" r:id="rId36"/>
    <p:sldLayoutId id="2147484605" r:id="rId37"/>
    <p:sldLayoutId id="2147484606" r:id="rId38"/>
    <p:sldLayoutId id="2147484607" r:id="rId39"/>
    <p:sldLayoutId id="2147484608" r:id="rId40"/>
    <p:sldLayoutId id="2147484609" r:id="rId41"/>
    <p:sldLayoutId id="2147484610" r:id="rId42"/>
    <p:sldLayoutId id="2147484611" r:id="rId43"/>
    <p:sldLayoutId id="2147484612" r:id="rId44"/>
    <p:sldLayoutId id="2147484613" r:id="rId45"/>
    <p:sldLayoutId id="2147484614" r:id="rId46"/>
    <p:sldLayoutId id="2147484615" r:id="rId47"/>
    <p:sldLayoutId id="2147484616" r:id="rId48"/>
    <p:sldLayoutId id="2147484617" r:id="rId49"/>
    <p:sldLayoutId id="2147484618" r:id="rId50"/>
    <p:sldLayoutId id="2147484619" r:id="rId51"/>
    <p:sldLayoutId id="2147484620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557338"/>
            <a:ext cx="11090275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81328"/>
            <a:ext cx="114218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7AF4796F-8FB3-45CA-B8AC-1736963B4751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568" y="6381328"/>
            <a:ext cx="943357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60" y="6381328"/>
            <a:ext cx="225348" cy="14329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28810" y="6885480"/>
            <a:ext cx="25648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verohallinto</a:t>
            </a:r>
            <a:endParaRPr lang="en-GB" sz="200" dirty="0">
              <a:solidFill>
                <a:schemeClr val="bg1"/>
              </a:solidFill>
            </a:endParaRPr>
          </a:p>
        </p:txBody>
      </p:sp>
      <p:sp>
        <p:nvSpPr>
          <p:cNvPr id="7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3C062F4B-B56C-3AA3-30C9-DC5CFF07BAC1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5800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  <p:sldLayoutId id="2147484065" r:id="rId19"/>
    <p:sldLayoutId id="2147484066" r:id="rId20"/>
    <p:sldLayoutId id="2147484067" r:id="rId21"/>
    <p:sldLayoutId id="2147484068" r:id="rId22"/>
    <p:sldLayoutId id="2147484069" r:id="rId23"/>
    <p:sldLayoutId id="2147484070" r:id="rId24"/>
    <p:sldLayoutId id="2147484071" r:id="rId25"/>
    <p:sldLayoutId id="2147484072" r:id="rId26"/>
    <p:sldLayoutId id="2147484073" r:id="rId27"/>
    <p:sldLayoutId id="2147484074" r:id="rId28"/>
    <p:sldLayoutId id="2147484075" r:id="rId29"/>
    <p:sldLayoutId id="2147484076" r:id="rId30"/>
    <p:sldLayoutId id="2147484077" r:id="rId31"/>
    <p:sldLayoutId id="2147484078" r:id="rId32"/>
    <p:sldLayoutId id="2147484079" r:id="rId33"/>
    <p:sldLayoutId id="2147484080" r:id="rId34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76250"/>
            <a:ext cx="10972800" cy="10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Main heading on two line</a:t>
            </a:r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784" y="1628776"/>
            <a:ext cx="109728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8" y="6269038"/>
            <a:ext cx="306916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8566CB-7C49-4866-A3DC-6474DCC44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46867" y="6269038"/>
            <a:ext cx="8737600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|  Security Marking  |   Presentation Title  |</a:t>
            </a:r>
            <a:endParaRPr lang="en-GB" b="1"/>
          </a:p>
        </p:txBody>
      </p:sp>
      <p:sp>
        <p:nvSpPr>
          <p:cNvPr id="4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DCA3FC4E-F091-9508-2AF3-23A1944474C8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37295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</p:sldLayoutIdLst>
  <p:transition>
    <p:fade/>
  </p:transition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ts val="800"/>
        </a:spcAft>
        <a:defRPr sz="3600">
          <a:solidFill>
            <a:schemeClr val="tx2"/>
          </a:solidFill>
          <a:latin typeface="+mj-lt"/>
          <a:ea typeface="+mj-ea"/>
          <a:cs typeface="Geneva" charset="0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9pPr>
    </p:titleStyle>
    <p:bodyStyle>
      <a:lvl1pPr marL="270000" indent="-2700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Geneva" charset="0"/>
        </a:defRPr>
      </a:lvl1pPr>
      <a:lvl2pPr marL="540000" indent="-2700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2pPr>
      <a:lvl3pPr marL="810000" indent="-2700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  <a:ea typeface="Arial" charset="0"/>
          <a:cs typeface="+mn-cs"/>
        </a:defRPr>
      </a:lvl3pPr>
      <a:lvl4pPr marL="1080000" indent="-2700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1350000" indent="-2700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Arial" charset="0"/>
          <a:cs typeface="+mn-cs"/>
        </a:defRPr>
      </a:lvl5pPr>
      <a:lvl6pPr marL="18923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6pPr>
      <a:lvl7pPr marL="23495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7pPr>
      <a:lvl8pPr marL="28067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8pPr>
      <a:lvl9pPr marL="32639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25CEE1-9F85-4E00-A863-A9D87E26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6165851"/>
            <a:ext cx="191981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7F58A999-CD77-47EF-AC3F-A098EB6584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27651" y="6597650"/>
            <a:ext cx="134408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1E3D5C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3C16EBD-E73E-4BC8-8FB6-F1519EF06D6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A0E0B8C1-B797-478B-9437-73AD0694D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1" y="6308725"/>
            <a:ext cx="4798484" cy="0"/>
          </a:xfrm>
          <a:prstGeom prst="line">
            <a:avLst/>
          </a:prstGeom>
          <a:noFill/>
          <a:ln w="25400">
            <a:solidFill>
              <a:srgbClr val="E360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23105E95-EB6D-42E0-AF0E-5F9A85682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4798484" cy="0"/>
          </a:xfrm>
          <a:prstGeom prst="line">
            <a:avLst/>
          </a:prstGeom>
          <a:noFill/>
          <a:ln w="25400">
            <a:solidFill>
              <a:srgbClr val="073C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pic>
        <p:nvPicPr>
          <p:cNvPr id="1030" name="Picture 6" descr="logo trasp">
            <a:extLst>
              <a:ext uri="{FF2B5EF4-FFF2-40B4-BE49-F238E27FC236}">
                <a16:creationId xmlns:a16="http://schemas.microsoft.com/office/drawing/2014/main" id="{47E92D66-C54A-4B37-A35C-7750CD2613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1" y="1773239"/>
            <a:ext cx="67945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554402CB-57E5-DA3A-98B2-6C970B243054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56591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2" r:id="rId13"/>
  </p:sldLayoutIdLst>
  <p:transition advClick="0" advTm="2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9pPr>
    </p:titleStyle>
    <p:bodyStyle>
      <a:lvl1pPr marL="342900" indent="111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73C62"/>
          </a:solidFill>
          <a:latin typeface="+mn-lt"/>
          <a:ea typeface="+mn-ea"/>
          <a:cs typeface="+mn-cs"/>
        </a:defRPr>
      </a:lvl1pPr>
      <a:lvl2pPr marL="8191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rgbClr val="073C62"/>
          </a:solidFill>
          <a:latin typeface="+mn-lt"/>
        </a:defRPr>
      </a:lvl2pPr>
      <a:lvl3pPr marL="12271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3C62"/>
          </a:solidFill>
          <a:latin typeface="+mn-lt"/>
        </a:defRPr>
      </a:lvl3pPr>
      <a:lvl4pPr marL="16351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3C6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73C6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72251" y="6380164"/>
            <a:ext cx="49530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7" name="shpKleurvlakOnder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007BC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nl-NL" sz="1800">
              <a:solidFill>
                <a:srgbClr val="FFFFFF"/>
              </a:solidFill>
            </a:endParaRPr>
          </a:p>
        </p:txBody>
      </p:sp>
      <p:sp>
        <p:nvSpPr>
          <p:cNvPr id="1028" name="shpTekst"/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rgbClr val="007BC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nl-NL" sz="1800">
              <a:solidFill>
                <a:srgbClr val="FFFFFF"/>
              </a:solidFill>
            </a:endParaRPr>
          </a:p>
        </p:txBody>
      </p:sp>
      <p:pic>
        <p:nvPicPr>
          <p:cNvPr id="1029" name="shpDatum" descr="RO__vervolgpagina~LPP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"/>
          </a:xfrm>
          <a:prstGeom prst="rect">
            <a:avLst/>
          </a:prstGeom>
          <a:solidFill>
            <a:srgbClr val="007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488952" y="1233488"/>
            <a:ext cx="112564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31" name="shpTitel"/>
          <p:cNvSpPr>
            <a:spLocks noChangeArrowheads="1"/>
          </p:cNvSpPr>
          <p:nvPr/>
        </p:nvSpPr>
        <p:spPr bwMode="auto">
          <a:xfrm>
            <a:off x="6189134" y="6542088"/>
            <a:ext cx="557953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ru-RU" altLang="nl-NL" sz="1000">
              <a:solidFill>
                <a:srgbClr val="FFFFFF"/>
              </a:solidFill>
            </a:endParaRPr>
          </a:p>
        </p:txBody>
      </p:sp>
      <p:sp>
        <p:nvSpPr>
          <p:cNvPr id="4117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93368" y="6362701"/>
            <a:ext cx="557741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18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467" y="6362700"/>
            <a:ext cx="950384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6E3952-0BF5-4255-BF54-08019B19E13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034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2" y="1798638"/>
            <a:ext cx="1125643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0"/>
            <a:r>
              <a:rPr lang="nl-NL" altLang="nl-NL"/>
              <a:t>Tweede niveau</a:t>
            </a:r>
          </a:p>
          <a:p>
            <a:pPr lvl="0"/>
            <a:r>
              <a:rPr lang="nl-NL" altLang="nl-NL"/>
              <a:t>Derde niveau</a:t>
            </a:r>
          </a:p>
          <a:p>
            <a:pPr lvl="0"/>
            <a:r>
              <a:rPr lang="nl-NL" altLang="nl-NL"/>
              <a:t>Vierde niveau</a:t>
            </a:r>
          </a:p>
        </p:txBody>
      </p:sp>
      <p:sp>
        <p:nvSpPr>
          <p:cNvPr id="2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389062BE-37F4-8268-20B2-24A72099ACE0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9010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A00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A005D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A005D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A005D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A005D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A005D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A005D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A005D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A005D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>
          <a:solidFill>
            <a:schemeClr val="tx1"/>
          </a:solidFill>
          <a:latin typeface="+mn-lt"/>
        </a:defRPr>
      </a:lvl2pPr>
      <a:lvl3pPr marL="3556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chemeClr val="tx1"/>
          </a:solidFill>
          <a:latin typeface="+mn-lt"/>
        </a:defRPr>
      </a:lvl3pPr>
      <a:lvl4pPr marL="5334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chemeClr val="tx1"/>
          </a:solidFill>
          <a:latin typeface="+mn-lt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11684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16256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0828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25400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9F721271-043A-89A3-C170-3669D6C3A2A5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8251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C1811BD1-1556-A413-39F4-B66D4447A6C6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02935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</p:sldLayoutIdLst>
  <p:transition spd="med">
    <p:fade/>
  </p:transition>
  <p:txStyles>
    <p:titleStyle>
      <a:lvl1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455613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12713" indent="-112713" algn="l" defTabSz="4556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12713" algn="l" defTabSz="455613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12713" algn="l" defTabSz="455613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12713" algn="l" defTabSz="455613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-112713" algn="l" defTabSz="455613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1138"/>
            <a:ext cx="11110912" cy="8982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818000"/>
            <a:ext cx="11110913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r>
              <a:rPr lang="da-DK"/>
              <a:t>07/06/2022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99675" y="6414568"/>
            <a:ext cx="1550988" cy="1657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Page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CCBD1A7-5775-4601-82CE-D8CF84D9828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136000" y="6414568"/>
            <a:ext cx="4779025" cy="1657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IOTA VAT fraud June 2022</a:t>
            </a:r>
            <a:endParaRPr lang="en-GB" dirty="0"/>
          </a:p>
        </p:txBody>
      </p:sp>
      <p:pic>
        <p:nvPicPr>
          <p:cNvPr id="40" name="Logo">
            <a:extLst>
              <a:ext uri="{FF2B5EF4-FFF2-40B4-BE49-F238E27FC236}">
                <a16:creationId xmlns:a16="http://schemas.microsoft.com/office/drawing/2014/main" id="{E5FD7ED3-104A-4CCF-B95E-797B0FC68FE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311088"/>
            <a:ext cx="252000" cy="243871"/>
          </a:xfrm>
          <a:prstGeom prst="rect">
            <a:avLst/>
          </a:prstGeom>
        </p:spPr>
      </p:pic>
      <p:grpSp>
        <p:nvGrpSpPr>
          <p:cNvPr id="2" name="Grid" hidden="1">
            <a:extLst>
              <a:ext uri="{FF2B5EF4-FFF2-40B4-BE49-F238E27FC236}">
                <a16:creationId xmlns:a16="http://schemas.microsoft.com/office/drawing/2014/main" id="{D9DA0217-DDBA-42D8-BFEA-C711061869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A61A5F-B6DF-45B8-896B-33FF532A5490}"/>
                </a:ext>
              </a:extLst>
            </p:cNvPr>
            <p:cNvSpPr/>
            <p:nvPr userDrawn="1"/>
          </p:nvSpPr>
          <p:spPr>
            <a:xfrm>
              <a:off x="0" y="0"/>
              <a:ext cx="540000" cy="6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45933D-D26B-4871-9F0D-F4CC697CA5CF}"/>
                </a:ext>
              </a:extLst>
            </p:cNvPr>
            <p:cNvSpPr/>
            <p:nvPr userDrawn="1"/>
          </p:nvSpPr>
          <p:spPr>
            <a:xfrm>
              <a:off x="11652000" y="6102000"/>
              <a:ext cx="54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F98958-2557-4BE5-95DA-04CE7AEF4586}"/>
                </a:ext>
              </a:extLst>
            </p:cNvPr>
            <p:cNvSpPr/>
            <p:nvPr userDrawn="1"/>
          </p:nvSpPr>
          <p:spPr>
            <a:xfrm flipV="1">
              <a:off x="1136000" y="1115999"/>
              <a:ext cx="36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D6A944-E535-4B7C-B906-9F3806682A31}"/>
                </a:ext>
              </a:extLst>
            </p:cNvPr>
            <p:cNvSpPr/>
            <p:nvPr userDrawn="1"/>
          </p:nvSpPr>
          <p:spPr>
            <a:xfrm flipV="1">
              <a:off x="209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DAD70B-D79A-4858-851E-7B49F1F95198}"/>
                </a:ext>
              </a:extLst>
            </p:cNvPr>
            <p:cNvSpPr/>
            <p:nvPr userDrawn="1"/>
          </p:nvSpPr>
          <p:spPr>
            <a:xfrm flipV="1">
              <a:off x="304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B331D0-FEB9-4D2D-8004-762C2E119007}"/>
                </a:ext>
              </a:extLst>
            </p:cNvPr>
            <p:cNvSpPr/>
            <p:nvPr userDrawn="1"/>
          </p:nvSpPr>
          <p:spPr>
            <a:xfrm flipV="1">
              <a:off x="400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5949D6-F9B8-4C31-9E7D-D7A8658AEE36}"/>
                </a:ext>
              </a:extLst>
            </p:cNvPr>
            <p:cNvSpPr/>
            <p:nvPr userDrawn="1"/>
          </p:nvSpPr>
          <p:spPr>
            <a:xfrm flipV="1">
              <a:off x="496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ED0853-D766-41A3-82DC-907300F2E4F9}"/>
                </a:ext>
              </a:extLst>
            </p:cNvPr>
            <p:cNvSpPr/>
            <p:nvPr userDrawn="1"/>
          </p:nvSpPr>
          <p:spPr>
            <a:xfrm flipV="1">
              <a:off x="591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906748-FD2B-4C9F-8C47-188489A17A75}"/>
                </a:ext>
              </a:extLst>
            </p:cNvPr>
            <p:cNvSpPr/>
            <p:nvPr userDrawn="1"/>
          </p:nvSpPr>
          <p:spPr>
            <a:xfrm flipV="1">
              <a:off x="687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753919-057A-46F5-BAE9-8427341C6BF4}"/>
                </a:ext>
              </a:extLst>
            </p:cNvPr>
            <p:cNvSpPr/>
            <p:nvPr userDrawn="1"/>
          </p:nvSpPr>
          <p:spPr>
            <a:xfrm flipV="1">
              <a:off x="782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F0372E-1B27-48BB-8296-72A14978DC99}"/>
                </a:ext>
              </a:extLst>
            </p:cNvPr>
            <p:cNvSpPr/>
            <p:nvPr userDrawn="1"/>
          </p:nvSpPr>
          <p:spPr>
            <a:xfrm flipV="1">
              <a:off x="878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B14FB1-4F65-449B-8EEC-0D06182E37D0}"/>
                </a:ext>
              </a:extLst>
            </p:cNvPr>
            <p:cNvSpPr/>
            <p:nvPr userDrawn="1"/>
          </p:nvSpPr>
          <p:spPr>
            <a:xfrm flipV="1">
              <a:off x="974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5217D4-9E07-420F-BDEF-B8FC8DD76716}"/>
                </a:ext>
              </a:extLst>
            </p:cNvPr>
            <p:cNvSpPr/>
            <p:nvPr userDrawn="1"/>
          </p:nvSpPr>
          <p:spPr>
            <a:xfrm flipV="1">
              <a:off x="1069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</p:grpSp>
      <p:sp>
        <p:nvSpPr>
          <p:cNvPr id="5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E6E3B665-597E-EF72-956B-050B250AA974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7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</p:sldLayoutIdLst>
  <p:hf sldNum="0"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5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2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200" kern="1200" spc="1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​"/>
        <a:defRPr sz="1500" kern="1200" spc="1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​"/>
        <a:defRPr sz="1500" b="1" kern="1200" spc="1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1000"/>
        </a:lnSpc>
        <a:spcBef>
          <a:spcPts val="500"/>
        </a:spcBef>
        <a:buFont typeface="Arial" panose="020B0604020202020204" pitchFamily="34" charset="0"/>
        <a:buChar char="​"/>
        <a:defRPr sz="900" kern="1200" spc="1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89000"/>
        </a:lnSpc>
        <a:spcBef>
          <a:spcPts val="0"/>
        </a:spcBef>
        <a:buFont typeface="Arial" panose="020B0604020202020204" pitchFamily="34" charset="0"/>
        <a:buChar char="​"/>
        <a:tabLst/>
        <a:defRPr sz="3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6000"/>
        </a:lnSpc>
        <a:spcBef>
          <a:spcPts val="0"/>
        </a:spcBef>
        <a:buFont typeface="Arial" panose="020B0604020202020204" pitchFamily="34" charset="0"/>
        <a:buChar char="​"/>
        <a:tabLst/>
        <a:defRPr sz="5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17">
          <p15:clr>
            <a:srgbClr val="F26B43"/>
          </p15:clr>
        </p15:guide>
        <p15:guide id="2" pos="1544">
          <p15:clr>
            <a:srgbClr val="F26B43"/>
          </p15:clr>
        </p15:guide>
        <p15:guide id="3" orient="horz" pos="4126">
          <p15:clr>
            <a:srgbClr val="F26B43"/>
          </p15:clr>
        </p15:guide>
        <p15:guide id="5" pos="1920">
          <p15:clr>
            <a:srgbClr val="F26B43"/>
          </p15:clr>
        </p15:guide>
        <p15:guide id="6" pos="2146">
          <p15:clr>
            <a:srgbClr val="F26B43"/>
          </p15:clr>
        </p15:guide>
        <p15:guide id="7" pos="2522">
          <p15:clr>
            <a:srgbClr val="F26B43"/>
          </p15:clr>
        </p15:guide>
        <p15:guide id="8" pos="2748">
          <p15:clr>
            <a:srgbClr val="F26B43"/>
          </p15:clr>
        </p15:guide>
        <p15:guide id="9" pos="3124">
          <p15:clr>
            <a:srgbClr val="F26B43"/>
          </p15:clr>
        </p15:guide>
        <p15:guide id="10" pos="3351">
          <p15:clr>
            <a:srgbClr val="F26B43"/>
          </p15:clr>
        </p15:guide>
        <p15:guide id="11" pos="3726">
          <p15:clr>
            <a:srgbClr val="F26B43"/>
          </p15:clr>
        </p15:guide>
        <p15:guide id="12" pos="3953">
          <p15:clr>
            <a:srgbClr val="F26B43"/>
          </p15:clr>
        </p15:guide>
        <p15:guide id="13" pos="4328">
          <p15:clr>
            <a:srgbClr val="F26B43"/>
          </p15:clr>
        </p15:guide>
        <p15:guide id="14" pos="4555">
          <p15:clr>
            <a:srgbClr val="F26B43"/>
          </p15:clr>
        </p15:guide>
        <p15:guide id="15" pos="4931">
          <p15:clr>
            <a:srgbClr val="F26B43"/>
          </p15:clr>
        </p15:guide>
        <p15:guide id="16" pos="5157">
          <p15:clr>
            <a:srgbClr val="F26B43"/>
          </p15:clr>
        </p15:guide>
        <p15:guide id="17" pos="5533">
          <p15:clr>
            <a:srgbClr val="F26B43"/>
          </p15:clr>
        </p15:guide>
        <p15:guide id="18" pos="5760">
          <p15:clr>
            <a:srgbClr val="F26B43"/>
          </p15:clr>
        </p15:guide>
        <p15:guide id="19" pos="6135">
          <p15:clr>
            <a:srgbClr val="F26B43"/>
          </p15:clr>
        </p15:guide>
        <p15:guide id="20" pos="6362">
          <p15:clr>
            <a:srgbClr val="F26B43"/>
          </p15:clr>
        </p15:guide>
        <p15:guide id="21" pos="6737">
          <p15:clr>
            <a:srgbClr val="F26B43"/>
          </p15:clr>
        </p15:guide>
        <p15:guide id="22" pos="6964">
          <p15:clr>
            <a:srgbClr val="F26B43"/>
          </p15:clr>
        </p15:guide>
        <p15:guide id="23" pos="715">
          <p15:clr>
            <a:srgbClr val="F26B43"/>
          </p15:clr>
        </p15:guide>
        <p15:guide id="24" pos="942">
          <p15:clr>
            <a:srgbClr val="F26B43"/>
          </p15:clr>
        </p15:guide>
        <p15:guide id="25" orient="horz" pos="702">
          <p15:clr>
            <a:srgbClr val="F26B43"/>
          </p15:clr>
        </p15:guide>
        <p15:guide id="26" orient="horz" pos="1179">
          <p15:clr>
            <a:srgbClr val="F26B43"/>
          </p15:clr>
        </p15:guide>
        <p15:guide id="28" pos="340">
          <p15:clr>
            <a:srgbClr val="F26B43"/>
          </p15:clr>
        </p15:guide>
        <p15:guide id="30" orient="horz" pos="408">
          <p15:clr>
            <a:srgbClr val="F26B43"/>
          </p15:clr>
        </p15:guide>
        <p15:guide id="31" pos="7339">
          <p15:clr>
            <a:srgbClr val="F26B43"/>
          </p15:clr>
        </p15:guide>
        <p15:guide id="32" orient="horz" pos="384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04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1" y="1018801"/>
            <a:ext cx="10638033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1" y="1777042"/>
            <a:ext cx="10638033" cy="4364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720000" y="6387002"/>
            <a:ext cx="9167888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10077601" y="6387002"/>
            <a:ext cx="1280432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06269C-C24E-4E80-9A4B-E7E19BB59A67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8869003" y="230400"/>
            <a:ext cx="29336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bmf.gv.at</a:t>
            </a:r>
          </a:p>
        </p:txBody>
      </p:sp>
      <p:pic>
        <p:nvPicPr>
          <p:cNvPr id="11" name="Grafik 10" descr="Bundesministerium&#10;Finanzen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400" y="209618"/>
            <a:ext cx="2716107" cy="6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120F9250-8631-C593-E068-64B4783A8D58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90215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Relationship Id="rId4" Type="http://schemas.openxmlformats.org/officeDocument/2006/relationships/hyperlink" Target="https://pxhere.com/th/photo/15894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0ABF8E-A249-3037-8A03-7E575AB5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09AACF-0EAD-4CDF-B63E-BE36A4502005}"/>
              </a:ext>
            </a:extLst>
          </p:cNvPr>
          <p:cNvSpPr txBox="1"/>
          <p:nvPr/>
        </p:nvSpPr>
        <p:spPr>
          <a:xfrm rot="16200000">
            <a:off x="259144" y="536384"/>
            <a:ext cx="854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60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IOTA</a:t>
            </a:r>
            <a:endParaRPr kumimoji="0" lang="en-ID" sz="1200" b="0" i="0" u="none" strike="noStrike" kern="1200" cap="none" spc="60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A15B9C-D075-BD5A-5FD4-6DC785DB5C9C}"/>
              </a:ext>
            </a:extLst>
          </p:cNvPr>
          <p:cNvSpPr/>
          <p:nvPr/>
        </p:nvSpPr>
        <p:spPr>
          <a:xfrm>
            <a:off x="0" y="2825364"/>
            <a:ext cx="12192000" cy="2173225"/>
          </a:xfrm>
          <a:prstGeom prst="rect">
            <a:avLst/>
          </a:prstGeom>
          <a:solidFill>
            <a:srgbClr val="0039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C84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IOTA Secretariat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Mr. Massimo Morarelli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Tackling VAT Fraud in the digital economy</a:t>
            </a:r>
            <a:endParaRPr lang="en-GB" sz="28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3F0803-07FD-4C25-AD93-1F947F4F6364}"/>
              </a:ext>
            </a:extLst>
          </p:cNvPr>
          <p:cNvCxnSpPr>
            <a:cxnSpLocks/>
          </p:cNvCxnSpPr>
          <p:nvPr/>
        </p:nvCxnSpPr>
        <p:spPr>
          <a:xfrm>
            <a:off x="671332" y="1285977"/>
            <a:ext cx="0" cy="56645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91F22B-8D8D-432A-BF2D-D7752A07B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3060" y="-85331"/>
            <a:ext cx="246889" cy="48920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4D5EEAA-7CF1-5E3C-2EF5-E08D43C20BD0}"/>
              </a:ext>
            </a:extLst>
          </p:cNvPr>
          <p:cNvGrpSpPr/>
          <p:nvPr/>
        </p:nvGrpSpPr>
        <p:grpSpPr>
          <a:xfrm>
            <a:off x="9453282" y="6174656"/>
            <a:ext cx="2559710" cy="495207"/>
            <a:chOff x="9453282" y="6174656"/>
            <a:chExt cx="2559710" cy="4952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FA68A0-E68E-4E64-B7FF-0A752EFC2D63}"/>
                </a:ext>
              </a:extLst>
            </p:cNvPr>
            <p:cNvSpPr txBox="1"/>
            <p:nvPr/>
          </p:nvSpPr>
          <p:spPr>
            <a:xfrm>
              <a:off x="9453282" y="6174656"/>
              <a:ext cx="2312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spc="110" dirty="0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ATAIC WORKSHOP 2025</a:t>
              </a:r>
              <a:br>
                <a:rPr kumimoji="0" lang="en-GB" sz="1200" b="0" i="0" u="none" strike="noStrike" kern="1200" cap="none" spc="11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kumimoji="0" lang="en-GB" sz="12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23 </a:t>
              </a:r>
              <a:r>
                <a:rPr lang="en-GB" sz="1200" spc="100" dirty="0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September </a:t>
              </a:r>
              <a:r>
                <a:rPr kumimoji="0" lang="en-GB" sz="12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2025</a:t>
              </a:r>
              <a:endParaRPr kumimoji="0" lang="hu-HU" sz="12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882E57-8029-426F-A3DD-964BF288D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6103" y="6180658"/>
              <a:ext cx="246889" cy="48920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6A8F13-A95F-09B7-3937-D8A88631F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81" y="5290565"/>
            <a:ext cx="3072650" cy="8900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5DFD20-212F-B157-B7C2-FE55987F6076}"/>
              </a:ext>
            </a:extLst>
          </p:cNvPr>
          <p:cNvSpPr txBox="1"/>
          <p:nvPr/>
        </p:nvSpPr>
        <p:spPr>
          <a:xfrm>
            <a:off x="1" y="562702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u="sng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ATAIC WORKSHOP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u="sng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Taxation of Digital Transactions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6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93E31165-A193-BB08-7C31-9A5B93D81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120" y="4233693"/>
            <a:ext cx="3743752" cy="232636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4E4E244-2B14-4762-9075-1FEE7F19C275}"/>
              </a:ext>
            </a:extLst>
          </p:cNvPr>
          <p:cNvSpPr txBox="1"/>
          <p:nvPr/>
        </p:nvSpPr>
        <p:spPr>
          <a:xfrm>
            <a:off x="1371437" y="297943"/>
            <a:ext cx="944912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is an APS?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180E0-AC70-2BEB-D464-DCC028EFE583}"/>
              </a:ext>
            </a:extLst>
          </p:cNvPr>
          <p:cNvSpPr/>
          <p:nvPr/>
        </p:nvSpPr>
        <p:spPr>
          <a:xfrm>
            <a:off x="-1" y="1311342"/>
            <a:ext cx="12192001" cy="1839997"/>
          </a:xfrm>
          <a:prstGeom prst="rect">
            <a:avLst/>
          </a:prstGeom>
          <a:solidFill>
            <a:srgbClr val="0039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method of paying for goods or services which sits outside of mainstream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commercial banking systems and is not routinely used in the consumer market</a:t>
            </a:r>
          </a:p>
        </p:txBody>
      </p:sp>
      <p:pic>
        <p:nvPicPr>
          <p:cNvPr id="1038" name="Picture 14" descr="Wise lands £300m debt facility to fuel growth plans">
            <a:extLst>
              <a:ext uri="{FF2B5EF4-FFF2-40B4-BE49-F238E27FC236}">
                <a16:creationId xmlns:a16="http://schemas.microsoft.com/office/drawing/2014/main" id="{38604370-3460-A7A3-93EE-9D4ABE24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5" y="32525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itcoin - Wikipedia">
            <a:extLst>
              <a:ext uri="{FF2B5EF4-FFF2-40B4-BE49-F238E27FC236}">
                <a16:creationId xmlns:a16="http://schemas.microsoft.com/office/drawing/2014/main" id="{B4AFBB95-EC0D-8A61-AF67-D07F824B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34" y="4635987"/>
            <a:ext cx="862699" cy="8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Tether USDt price today, USDT to USD live price, marketcap and chart |  CoinMarketCap">
            <a:extLst>
              <a:ext uri="{FF2B5EF4-FFF2-40B4-BE49-F238E27FC236}">
                <a16:creationId xmlns:a16="http://schemas.microsoft.com/office/drawing/2014/main" id="{25C4FF1D-C676-22D9-D590-A3DAF732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55" y="5427759"/>
            <a:ext cx="862700" cy="8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B3F6AAB-B022-E2BD-DA5D-C24EC3CF6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723" y="5611222"/>
            <a:ext cx="1600423" cy="523948"/>
          </a:xfrm>
          <a:prstGeom prst="rect">
            <a:avLst/>
          </a:prstGeom>
        </p:spPr>
      </p:pic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8F8FF5DB-949E-B359-4B94-8D7470F95EFC}"/>
              </a:ext>
            </a:extLst>
          </p:cNvPr>
          <p:cNvSpPr/>
          <p:nvPr/>
        </p:nvSpPr>
        <p:spPr>
          <a:xfrm>
            <a:off x="6994690" y="2677212"/>
            <a:ext cx="4666268" cy="41807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9152E18-CA39-7182-9337-F7BB7EF3DB9B}"/>
              </a:ext>
            </a:extLst>
          </p:cNvPr>
          <p:cNvSpPr txBox="1"/>
          <p:nvPr/>
        </p:nvSpPr>
        <p:spPr>
          <a:xfrm>
            <a:off x="7102165" y="2805183"/>
            <a:ext cx="422578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2400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is Cross-border VAT fraud?</a:t>
            </a:r>
          </a:p>
          <a:p>
            <a:pPr lvl="1">
              <a:spcAft>
                <a:spcPts val="600"/>
              </a:spcAft>
            </a:pPr>
            <a:endParaRPr lang="en-GB" sz="2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GB" sz="2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Any kind of tax fraud, resulting in the loss of VAT, which involves the movement of goods and/or services across borders, or which involves parties based in one jurisdiction committing a fraud in another</a:t>
            </a:r>
          </a:p>
        </p:txBody>
      </p:sp>
      <p:pic>
        <p:nvPicPr>
          <p:cNvPr id="1052" name="Picture 28" descr="Acronym Ivts Informal Value Transfer System Stock Illustration 385168078 |  Shutterstock">
            <a:extLst>
              <a:ext uri="{FF2B5EF4-FFF2-40B4-BE49-F238E27FC236}">
                <a16:creationId xmlns:a16="http://schemas.microsoft.com/office/drawing/2014/main" id="{8C08E68D-4BBB-EFAB-C6CF-EC43B0B4C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r="18569" b="9515"/>
          <a:stretch/>
        </p:blipFill>
        <p:spPr bwMode="auto">
          <a:xfrm>
            <a:off x="2367649" y="3466050"/>
            <a:ext cx="2133600" cy="160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5933C-6C6C-AFA4-7877-83930D63C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1">
            <a:extLst>
              <a:ext uri="{FF2B5EF4-FFF2-40B4-BE49-F238E27FC236}">
                <a16:creationId xmlns:a16="http://schemas.microsoft.com/office/drawing/2014/main" id="{FCACD03F-D446-3DFE-8A4C-ADC6EBCD0DC3}"/>
              </a:ext>
            </a:extLst>
          </p:cNvPr>
          <p:cNvSpPr txBox="1"/>
          <p:nvPr/>
        </p:nvSpPr>
        <p:spPr>
          <a:xfrm>
            <a:off x="1371437" y="251820"/>
            <a:ext cx="944912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Methodology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0857BE39-CA30-805B-FA34-1BB917C48B6A}"/>
              </a:ext>
            </a:extLst>
          </p:cNvPr>
          <p:cNvSpPr/>
          <p:nvPr/>
        </p:nvSpPr>
        <p:spPr>
          <a:xfrm>
            <a:off x="8505841" y="2558851"/>
            <a:ext cx="2210064" cy="210892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4AEABBAA-31C6-A6F3-8BD7-978EBED39DAB}"/>
              </a:ext>
            </a:extLst>
          </p:cNvPr>
          <p:cNvSpPr/>
          <p:nvPr/>
        </p:nvSpPr>
        <p:spPr>
          <a:xfrm>
            <a:off x="5970697" y="2547675"/>
            <a:ext cx="2210064" cy="210892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A32F7313-8146-AABB-6CC8-080F6DB7C160}"/>
              </a:ext>
            </a:extLst>
          </p:cNvPr>
          <p:cNvSpPr/>
          <p:nvPr/>
        </p:nvSpPr>
        <p:spPr>
          <a:xfrm>
            <a:off x="3440336" y="2569675"/>
            <a:ext cx="2210064" cy="21089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6B3482B4-8F4F-C2D5-92DB-FB036D06AA8E}"/>
              </a:ext>
            </a:extLst>
          </p:cNvPr>
          <p:cNvSpPr/>
          <p:nvPr/>
        </p:nvSpPr>
        <p:spPr>
          <a:xfrm>
            <a:off x="905192" y="2569675"/>
            <a:ext cx="2210064" cy="21089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FEB333B-5FE9-C1A0-E22D-B9DD163882F5}"/>
              </a:ext>
            </a:extLst>
          </p:cNvPr>
          <p:cNvSpPr txBox="1"/>
          <p:nvPr/>
        </p:nvSpPr>
        <p:spPr>
          <a:xfrm>
            <a:off x="1141889" y="2784254"/>
            <a:ext cx="1973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Gather data and get the overview on APSs</a:t>
            </a:r>
            <a:endParaRPr lang="nb-NO" sz="2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F73CA61-2659-EF57-5E2F-E06A1996F672}"/>
              </a:ext>
            </a:extLst>
          </p:cNvPr>
          <p:cNvSpPr txBox="1"/>
          <p:nvPr/>
        </p:nvSpPr>
        <p:spPr>
          <a:xfrm>
            <a:off x="3583454" y="2728786"/>
            <a:ext cx="19048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Examine how APSs are used in cross-border VAT fraud</a:t>
            </a:r>
          </a:p>
          <a:p>
            <a:endParaRPr lang="nb-NO" sz="2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E3A5A43-2F6D-BB94-CBF2-E8E4A0B8DB4F}"/>
              </a:ext>
            </a:extLst>
          </p:cNvPr>
          <p:cNvSpPr txBox="1"/>
          <p:nvPr/>
        </p:nvSpPr>
        <p:spPr>
          <a:xfrm>
            <a:off x="8592766" y="2713379"/>
            <a:ext cx="1992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Determine how jurisdictions are investigating and monitoring the threat</a:t>
            </a:r>
          </a:p>
          <a:p>
            <a:endParaRPr lang="nb-NO" sz="2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Tekstfelt 7">
            <a:extLst>
              <a:ext uri="{FF2B5EF4-FFF2-40B4-BE49-F238E27FC236}">
                <a16:creationId xmlns:a16="http://schemas.microsoft.com/office/drawing/2014/main" id="{6FD0FB64-5BC9-BEC6-D827-965C8DCB0E10}"/>
              </a:ext>
            </a:extLst>
          </p:cNvPr>
          <p:cNvSpPr txBox="1"/>
          <p:nvPr/>
        </p:nvSpPr>
        <p:spPr>
          <a:xfrm>
            <a:off x="865807" y="1687852"/>
            <a:ext cx="212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1. Survey</a:t>
            </a:r>
          </a:p>
        </p:txBody>
      </p:sp>
      <p:sp>
        <p:nvSpPr>
          <p:cNvPr id="3" name="Tekstfelt 7">
            <a:extLst>
              <a:ext uri="{FF2B5EF4-FFF2-40B4-BE49-F238E27FC236}">
                <a16:creationId xmlns:a16="http://schemas.microsoft.com/office/drawing/2014/main" id="{8DCA6574-82D8-5ACF-5998-8714EB57E554}"/>
              </a:ext>
            </a:extLst>
          </p:cNvPr>
          <p:cNvSpPr txBox="1"/>
          <p:nvPr/>
        </p:nvSpPr>
        <p:spPr>
          <a:xfrm>
            <a:off x="3440336" y="1757418"/>
            <a:ext cx="212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396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2. Case studies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kstfelt 7">
            <a:extLst>
              <a:ext uri="{FF2B5EF4-FFF2-40B4-BE49-F238E27FC236}">
                <a16:creationId xmlns:a16="http://schemas.microsoft.com/office/drawing/2014/main" id="{213245DA-66D7-AA56-517C-AC1F4EE4FA93}"/>
              </a:ext>
            </a:extLst>
          </p:cNvPr>
          <p:cNvSpPr txBox="1"/>
          <p:nvPr/>
        </p:nvSpPr>
        <p:spPr>
          <a:xfrm>
            <a:off x="5740365" y="1612803"/>
            <a:ext cx="244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396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3. Large datasets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396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analysis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kstfelt 7">
            <a:extLst>
              <a:ext uri="{FF2B5EF4-FFF2-40B4-BE49-F238E27FC236}">
                <a16:creationId xmlns:a16="http://schemas.microsoft.com/office/drawing/2014/main" id="{F290923F-34CF-A200-CF84-73B58DB3C2EE}"/>
              </a:ext>
            </a:extLst>
          </p:cNvPr>
          <p:cNvSpPr txBox="1"/>
          <p:nvPr/>
        </p:nvSpPr>
        <p:spPr>
          <a:xfrm>
            <a:off x="8589394" y="1774079"/>
            <a:ext cx="212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396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4. Best practices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73D074D-C67F-AA41-15DB-870864013F45}"/>
              </a:ext>
            </a:extLst>
          </p:cNvPr>
          <p:cNvSpPr txBox="1"/>
          <p:nvPr/>
        </p:nvSpPr>
        <p:spPr>
          <a:xfrm>
            <a:off x="6091739" y="2765203"/>
            <a:ext cx="2210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Employ the analysis of large datasets for traces of APS</a:t>
            </a:r>
            <a:endParaRPr lang="nb-NO" sz="2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5" name="Rektangel: avrundede hjørner 24">
            <a:extLst>
              <a:ext uri="{FF2B5EF4-FFF2-40B4-BE49-F238E27FC236}">
                <a16:creationId xmlns:a16="http://schemas.microsoft.com/office/drawing/2014/main" id="{B979570E-43FC-B21B-1AE3-2F6C309802B4}"/>
              </a:ext>
            </a:extLst>
          </p:cNvPr>
          <p:cNvSpPr/>
          <p:nvPr/>
        </p:nvSpPr>
        <p:spPr>
          <a:xfrm>
            <a:off x="833509" y="5123117"/>
            <a:ext cx="9987054" cy="10021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kstfelt 6">
            <a:extLst>
              <a:ext uri="{FF2B5EF4-FFF2-40B4-BE49-F238E27FC236}">
                <a16:creationId xmlns:a16="http://schemas.microsoft.com/office/drawing/2014/main" id="{216F12DC-6570-65B8-D793-9FDBDDAD6F36}"/>
              </a:ext>
            </a:extLst>
          </p:cNvPr>
          <p:cNvSpPr txBox="1"/>
          <p:nvPr/>
        </p:nvSpPr>
        <p:spPr>
          <a:xfrm>
            <a:off x="881308" y="5254471"/>
            <a:ext cx="9795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Conclusions and Recommendations</a:t>
            </a:r>
          </a:p>
          <a:p>
            <a:pPr algn="ctr"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sz="20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practical solutions to administrations for identifying and countering APS use)  </a:t>
            </a:r>
          </a:p>
          <a:p>
            <a:pPr lvl="0" algn="ctr"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7" grpId="0"/>
      <p:bldP spid="18" grpId="0"/>
      <p:bldP spid="3" grpId="0"/>
      <p:bldP spid="4" grpId="0"/>
      <p:bldP spid="5" grpId="0"/>
      <p:bldP spid="10" grpId="0"/>
      <p:bldP spid="25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0C4F6E7-9D22-EBA3-9520-55624AD1E021}"/>
              </a:ext>
            </a:extLst>
          </p:cNvPr>
          <p:cNvSpPr/>
          <p:nvPr/>
        </p:nvSpPr>
        <p:spPr>
          <a:xfrm>
            <a:off x="0" y="3250726"/>
            <a:ext cx="12192000" cy="1689652"/>
          </a:xfrm>
          <a:prstGeom prst="rect">
            <a:avLst/>
          </a:prstGeom>
          <a:solidFill>
            <a:srgbClr val="00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60227C2-2677-8B0B-7EB2-303276579253}"/>
              </a:ext>
            </a:extLst>
          </p:cNvPr>
          <p:cNvSpPr txBox="1"/>
          <p:nvPr/>
        </p:nvSpPr>
        <p:spPr>
          <a:xfrm>
            <a:off x="797709" y="1254641"/>
            <a:ext cx="618211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Raising awareness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 analysis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of data sources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analytics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Training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More human and technical resources to the topic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Cooperation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251BCC38-D648-6278-5D44-9A96D6FB39D8}"/>
              </a:ext>
            </a:extLst>
          </p:cNvPr>
          <p:cNvSpPr/>
          <p:nvPr/>
        </p:nvSpPr>
        <p:spPr>
          <a:xfrm>
            <a:off x="8940576" y="1442875"/>
            <a:ext cx="2530063" cy="4433779"/>
          </a:xfrm>
          <a:prstGeom prst="roundRect">
            <a:avLst/>
          </a:prstGeom>
          <a:pattFill prst="pct70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99369453-1805-1153-188E-EE034C01E61B}"/>
              </a:ext>
            </a:extLst>
          </p:cNvPr>
          <p:cNvSpPr/>
          <p:nvPr/>
        </p:nvSpPr>
        <p:spPr>
          <a:xfrm>
            <a:off x="6847841" y="2326469"/>
            <a:ext cx="2453714" cy="443377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12759C5-4C55-F7DC-3F70-5E47D837A869}"/>
              </a:ext>
            </a:extLst>
          </p:cNvPr>
          <p:cNvSpPr txBox="1"/>
          <p:nvPr/>
        </p:nvSpPr>
        <p:spPr>
          <a:xfrm>
            <a:off x="6746794" y="2837883"/>
            <a:ext cx="234045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Raising awareness</a:t>
            </a:r>
            <a:r>
              <a:rPr lang="en-GB" sz="2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GB" sz="2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is the first step in adopting a concrete response to the risk posed by APS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525E2B7-4D6D-640F-92B2-495EC55A06B0}"/>
              </a:ext>
            </a:extLst>
          </p:cNvPr>
          <p:cNvSpPr txBox="1"/>
          <p:nvPr/>
        </p:nvSpPr>
        <p:spPr>
          <a:xfrm>
            <a:off x="8870409" y="1818005"/>
            <a:ext cx="245371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Cooperation</a:t>
            </a:r>
            <a:r>
              <a:rPr lang="en-GB" sz="1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GB" sz="2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between national authorities and international organisations is essential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64EE27A-AF06-13F4-1B40-CFBA8E0751B5}"/>
              </a:ext>
            </a:extLst>
          </p:cNvPr>
          <p:cNvSpPr txBox="1"/>
          <p:nvPr/>
        </p:nvSpPr>
        <p:spPr>
          <a:xfrm>
            <a:off x="1371437" y="72637"/>
            <a:ext cx="944912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Conclusions of the APS</a:t>
            </a:r>
          </a:p>
        </p:txBody>
      </p:sp>
    </p:spTree>
    <p:extLst>
      <p:ext uri="{BB962C8B-B14F-4D97-AF65-F5344CB8AC3E}">
        <p14:creationId xmlns:p14="http://schemas.microsoft.com/office/powerpoint/2010/main" val="26436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40B150-F42D-DE14-9D12-59607CAE86E0}"/>
              </a:ext>
            </a:extLst>
          </p:cNvPr>
          <p:cNvSpPr/>
          <p:nvPr/>
        </p:nvSpPr>
        <p:spPr>
          <a:xfrm>
            <a:off x="77096" y="1494586"/>
            <a:ext cx="12114903" cy="5363414"/>
          </a:xfrm>
          <a:prstGeom prst="rect">
            <a:avLst/>
          </a:prstGeom>
          <a:solidFill>
            <a:srgbClr val="0039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4E4E244-2B14-4762-9075-1FEE7F19C275}"/>
              </a:ext>
            </a:extLst>
          </p:cNvPr>
          <p:cNvSpPr txBox="1"/>
          <p:nvPr/>
        </p:nvSpPr>
        <p:spPr>
          <a:xfrm>
            <a:off x="1371437" y="-56000"/>
            <a:ext cx="944912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Looking to the future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Strategies to Combat VAT Fraud 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180E0-AC70-2BEB-D464-DCC028EFE583}"/>
              </a:ext>
            </a:extLst>
          </p:cNvPr>
          <p:cNvSpPr/>
          <p:nvPr/>
        </p:nvSpPr>
        <p:spPr>
          <a:xfrm>
            <a:off x="0" y="1494586"/>
            <a:ext cx="5669279" cy="5363414"/>
          </a:xfrm>
          <a:prstGeom prst="rect">
            <a:avLst/>
          </a:prstGeom>
          <a:solidFill>
            <a:srgbClr val="0039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ct val="200000"/>
              </a:lnSpc>
              <a:tabLst>
                <a:tab pos="450850" algn="l"/>
                <a:tab pos="893763" algn="l"/>
              </a:tabLst>
              <a:defRPr/>
            </a:pPr>
            <a:r>
              <a:rPr lang="en-GB" sz="28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	Regulatory Measures</a:t>
            </a:r>
          </a:p>
          <a:p>
            <a:pPr>
              <a:lnSpc>
                <a:spcPct val="200000"/>
              </a:lnSpc>
              <a:tabLst>
                <a:tab pos="450850" algn="l"/>
                <a:tab pos="893763" algn="l"/>
              </a:tabLst>
              <a:defRPr/>
            </a:pPr>
            <a:r>
              <a:rPr lang="en-GB" sz="28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	Technology &amp; Data Analytics</a:t>
            </a:r>
          </a:p>
          <a:p>
            <a:pPr>
              <a:lnSpc>
                <a:spcPct val="200000"/>
              </a:lnSpc>
              <a:tabLst>
                <a:tab pos="450850" algn="l"/>
                <a:tab pos="893763" algn="l"/>
              </a:tabLst>
              <a:defRPr/>
            </a:pPr>
            <a:r>
              <a:rPr lang="en-GB" sz="28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	International Cooperation</a:t>
            </a:r>
          </a:p>
        </p:txBody>
      </p:sp>
      <p:pic>
        <p:nvPicPr>
          <p:cNvPr id="5122" name="Picture 2" descr="LSW B4 Horizon Scanning_700x300">
            <a:extLst>
              <a:ext uri="{FF2B5EF4-FFF2-40B4-BE49-F238E27FC236}">
                <a16:creationId xmlns:a16="http://schemas.microsoft.com/office/drawing/2014/main" id="{5D2537D9-7387-1B00-3434-B36D654EE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8" r="13880"/>
          <a:stretch/>
        </p:blipFill>
        <p:spPr bwMode="auto">
          <a:xfrm>
            <a:off x="6096001" y="1494586"/>
            <a:ext cx="6096000" cy="53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4E4E244-2B14-4762-9075-1FEE7F19C275}"/>
              </a:ext>
            </a:extLst>
          </p:cNvPr>
          <p:cNvSpPr txBox="1"/>
          <p:nvPr/>
        </p:nvSpPr>
        <p:spPr>
          <a:xfrm>
            <a:off x="1540770" y="1869222"/>
            <a:ext cx="944912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Any 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1C10E1-743A-61BB-A8D9-6D7AC6914176}"/>
              </a:ext>
            </a:extLst>
          </p:cNvPr>
          <p:cNvSpPr/>
          <p:nvPr/>
        </p:nvSpPr>
        <p:spPr>
          <a:xfrm>
            <a:off x="0" y="3429000"/>
            <a:ext cx="12192001" cy="1839997"/>
          </a:xfrm>
          <a:prstGeom prst="rect">
            <a:avLst/>
          </a:prstGeom>
          <a:solidFill>
            <a:srgbClr val="0039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Mr. Massimo Morarelli – </a:t>
            </a:r>
            <a:r>
              <a:rPr lang="en-GB" sz="240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IOTA </a:t>
            </a:r>
            <a:r>
              <a:rPr kumimoji="0" lang="en-GB" sz="2400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International </a:t>
            </a:r>
            <a:r>
              <a:rPr kumimoji="0" lang="en-GB" sz="240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Taxation Expert</a:t>
            </a:r>
          </a:p>
        </p:txBody>
      </p:sp>
    </p:spTree>
    <p:extLst>
      <p:ext uri="{BB962C8B-B14F-4D97-AF65-F5344CB8AC3E}">
        <p14:creationId xmlns:p14="http://schemas.microsoft.com/office/powerpoint/2010/main" val="330844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07FF5-6342-5471-8C07-54E35B849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346846-8DF7-C394-BE4D-C877135E1971}"/>
              </a:ext>
            </a:extLst>
          </p:cNvPr>
          <p:cNvSpPr/>
          <p:nvPr/>
        </p:nvSpPr>
        <p:spPr>
          <a:xfrm>
            <a:off x="77096" y="1290918"/>
            <a:ext cx="12114903" cy="5567082"/>
          </a:xfrm>
          <a:prstGeom prst="rect">
            <a:avLst/>
          </a:prstGeom>
          <a:solidFill>
            <a:srgbClr val="0039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816FA8E-D859-CCB6-BDC7-9DAB3948B273}"/>
              </a:ext>
            </a:extLst>
          </p:cNvPr>
          <p:cNvSpPr txBox="1"/>
          <p:nvPr/>
        </p:nvSpPr>
        <p:spPr>
          <a:xfrm>
            <a:off x="2252383" y="0"/>
            <a:ext cx="986252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VAT fraud in the digital economy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A5FAEC-4CBF-1310-CEBF-4DD19148EAF8}"/>
              </a:ext>
            </a:extLst>
          </p:cNvPr>
          <p:cNvSpPr/>
          <p:nvPr/>
        </p:nvSpPr>
        <p:spPr>
          <a:xfrm>
            <a:off x="127747" y="1439890"/>
            <a:ext cx="6563507" cy="1397440"/>
          </a:xfrm>
          <a:prstGeom prst="rect">
            <a:avLst/>
          </a:prstGeom>
          <a:solidFill>
            <a:srgbClr val="0039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dirty="0">
              <a:solidFill>
                <a:srgbClr val="FFC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VAT Fraud?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Challenges in the Digital Economy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 of 2 IOTA Projects</a:t>
            </a:r>
            <a:endParaRPr kumimoji="0" lang="en-GB" sz="2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Strategies to Combat VAT Fraud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Conclusion &amp; Takeaways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</a:t>
            </a:r>
          </a:p>
        </p:txBody>
      </p:sp>
      <p:pic>
        <p:nvPicPr>
          <p:cNvPr id="12" name="Picture 11" descr="A hand holding a magnifying glass over a paper with stacks of coins&#10;&#10;Description automatically generated">
            <a:extLst>
              <a:ext uri="{FF2B5EF4-FFF2-40B4-BE49-F238E27FC236}">
                <a16:creationId xmlns:a16="http://schemas.microsoft.com/office/drawing/2014/main" id="{8C438C08-C974-2F1F-C713-C5889FFB39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91256" y="1290918"/>
            <a:ext cx="5500744" cy="55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C4B59-507F-CA38-6D9B-36EA56CDC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e 29">
            <a:extLst>
              <a:ext uri="{FF2B5EF4-FFF2-40B4-BE49-F238E27FC236}">
                <a16:creationId xmlns:a16="http://schemas.microsoft.com/office/drawing/2014/main" id="{F7513FAB-F6B2-C9EF-4591-46C8ECB12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3" y="1442699"/>
            <a:ext cx="4344246" cy="4882687"/>
          </a:xfrm>
          <a:prstGeom prst="rect">
            <a:avLst/>
          </a:prstGeom>
        </p:spPr>
      </p:pic>
      <p:sp>
        <p:nvSpPr>
          <p:cNvPr id="6" name="Tekstfelt 1">
            <a:extLst>
              <a:ext uri="{FF2B5EF4-FFF2-40B4-BE49-F238E27FC236}">
                <a16:creationId xmlns:a16="http://schemas.microsoft.com/office/drawing/2014/main" id="{B571791E-FA1D-2B06-9CB7-A2B03B927881}"/>
              </a:ext>
            </a:extLst>
          </p:cNvPr>
          <p:cNvSpPr txBox="1"/>
          <p:nvPr/>
        </p:nvSpPr>
        <p:spPr>
          <a:xfrm>
            <a:off x="1371437" y="297943"/>
            <a:ext cx="944912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is VAT Fraud?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070D4C8E-468F-C515-AE55-94101E172FF7}"/>
              </a:ext>
            </a:extLst>
          </p:cNvPr>
          <p:cNvSpPr/>
          <p:nvPr/>
        </p:nvSpPr>
        <p:spPr>
          <a:xfrm>
            <a:off x="3859221" y="1496487"/>
            <a:ext cx="8196067" cy="496826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	VAT: Value Added Tax on goods/services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	Types of VAT Fraud:</a:t>
            </a:r>
          </a:p>
          <a:p>
            <a:pPr marL="8937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989013" algn="l"/>
                <a:tab pos="12573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	Carousel Fraud</a:t>
            </a:r>
          </a:p>
          <a:p>
            <a:pPr marL="8937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989013" algn="l"/>
                <a:tab pos="12573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	Underreporting in e-commerce</a:t>
            </a:r>
          </a:p>
          <a:p>
            <a:pPr marL="8937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989013" algn="l"/>
                <a:tab pos="12573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	False invoicing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	VAT Fraud vs Non-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compliace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937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989013" algn="l"/>
                <a:tab pos="1257300" algn="l"/>
              </a:tabLst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4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A532A-3037-2191-1854-1479DEB5F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ADE40-4197-7A3B-9C0D-3F8ED19A7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9" y="1317812"/>
            <a:ext cx="4834217" cy="497212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ADB50AB4-3005-0101-587C-BA028E2D4DDB}"/>
              </a:ext>
            </a:extLst>
          </p:cNvPr>
          <p:cNvSpPr/>
          <p:nvPr/>
        </p:nvSpPr>
        <p:spPr>
          <a:xfrm>
            <a:off x="4168503" y="1246118"/>
            <a:ext cx="7916302" cy="515811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Rapid growth of online trade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Cross-border transactions complicate enforcement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Anonymity via platforms, crypto, shell companies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Difficulties tracking digital goods/services</a:t>
            </a:r>
          </a:p>
        </p:txBody>
      </p:sp>
      <p:sp>
        <p:nvSpPr>
          <p:cNvPr id="6" name="Tekstfelt 1">
            <a:extLst>
              <a:ext uri="{FF2B5EF4-FFF2-40B4-BE49-F238E27FC236}">
                <a16:creationId xmlns:a16="http://schemas.microsoft.com/office/drawing/2014/main" id="{19EABADF-32AF-DC77-11C1-4BB120B3DDD2}"/>
              </a:ext>
            </a:extLst>
          </p:cNvPr>
          <p:cNvSpPr txBox="1"/>
          <p:nvPr/>
        </p:nvSpPr>
        <p:spPr>
          <a:xfrm>
            <a:off x="2474096" y="152206"/>
            <a:ext cx="94491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Challenges in the Digital Economy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5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63661-FD2B-FE3E-9B68-B52A07F14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>
            <a:extLst>
              <a:ext uri="{FF2B5EF4-FFF2-40B4-BE49-F238E27FC236}">
                <a16:creationId xmlns:a16="http://schemas.microsoft.com/office/drawing/2014/main" id="{2FCFD99E-C0F4-3725-96EA-D68D83B6F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39" y="2856589"/>
            <a:ext cx="11125200" cy="360259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3585CBD-1733-81F1-1A69-9B3D43AD86F3}"/>
              </a:ext>
            </a:extLst>
          </p:cNvPr>
          <p:cNvSpPr txBox="1"/>
          <p:nvPr/>
        </p:nvSpPr>
        <p:spPr>
          <a:xfrm>
            <a:off x="2856271" y="1938401"/>
            <a:ext cx="8470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400" dirty="0">
                <a:solidFill>
                  <a:srgbClr val="00396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share experiences among IOTA member countries on concrete fraud cases where digital platforms facilitate fraudulent schemes</a:t>
            </a:r>
          </a:p>
          <a:p>
            <a:pPr algn="just">
              <a:defRPr/>
            </a:pPr>
            <a:r>
              <a:rPr lang="en-GB" sz="2400" dirty="0">
                <a:solidFill>
                  <a:srgbClr val="00396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Suggestions about prevention and early 	detection </a:t>
            </a:r>
          </a:p>
        </p:txBody>
      </p:sp>
      <p:sp>
        <p:nvSpPr>
          <p:cNvPr id="6" name="Tekstfelt 1">
            <a:extLst>
              <a:ext uri="{FF2B5EF4-FFF2-40B4-BE49-F238E27FC236}">
                <a16:creationId xmlns:a16="http://schemas.microsoft.com/office/drawing/2014/main" id="{52FAAD7B-6E9E-E26C-47BF-8262896FA7A1}"/>
              </a:ext>
            </a:extLst>
          </p:cNvPr>
          <p:cNvSpPr txBox="1"/>
          <p:nvPr/>
        </p:nvSpPr>
        <p:spPr>
          <a:xfrm>
            <a:off x="2205155" y="245683"/>
            <a:ext cx="944912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IOTA Project: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VAT fraud facilitated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by digital platforms in selling goods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0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2BD91-9ECD-3F7E-F348-081FAAC57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1">
            <a:extLst>
              <a:ext uri="{FF2B5EF4-FFF2-40B4-BE49-F238E27FC236}">
                <a16:creationId xmlns:a16="http://schemas.microsoft.com/office/drawing/2014/main" id="{7104F08C-F00B-516A-074F-A58464399C0C}"/>
              </a:ext>
            </a:extLst>
          </p:cNvPr>
          <p:cNvSpPr txBox="1"/>
          <p:nvPr/>
        </p:nvSpPr>
        <p:spPr>
          <a:xfrm>
            <a:off x="2191708" y="118979"/>
            <a:ext cx="94491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IOTA Project: 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VAT fraud facilitated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by digital platforms in selling goods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CasellaDiTesto 6">
            <a:extLst>
              <a:ext uri="{FF2B5EF4-FFF2-40B4-BE49-F238E27FC236}">
                <a16:creationId xmlns:a16="http://schemas.microsoft.com/office/drawing/2014/main" id="{611DBACE-1532-111B-F15D-9F77EDFB1449}"/>
              </a:ext>
            </a:extLst>
          </p:cNvPr>
          <p:cNvSpPr txBox="1"/>
          <p:nvPr/>
        </p:nvSpPr>
        <p:spPr>
          <a:xfrm>
            <a:off x="463924" y="1377739"/>
            <a:ext cx="10777817" cy="1077218"/>
          </a:xfrm>
          <a:prstGeom prst="rect">
            <a:avLst/>
          </a:prstGeom>
          <a:noFill/>
          <a:ln>
            <a:solidFill>
              <a:srgbClr val="F9824D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en-GB" sz="3200" b="1" kern="0" spc="-50" dirty="0"/>
              <a:t>P</a:t>
            </a:r>
            <a:r>
              <a:rPr kumimoji="0" lang="en-GB" sz="3200" b="1" i="0" u="none" strike="noStrike" kern="0" cap="none" spc="-50" normalizeH="0" baseline="0" noProof="0" dirty="0" err="1">
                <a:ln>
                  <a:noFill/>
                </a:ln>
                <a:effectLst/>
                <a:uLnTx/>
                <a:uFillTx/>
              </a:rPr>
              <a:t>latform</a:t>
            </a:r>
            <a:r>
              <a:rPr kumimoji="0" lang="en-GB" sz="3200" b="1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</a:rPr>
              <a:t> facilitating fraudulent transactions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en-GB" sz="3200" b="1" kern="0" spc="-50" dirty="0"/>
              <a:t>with an </a:t>
            </a:r>
            <a:r>
              <a:rPr kumimoji="0" lang="en-GB" sz="3200" b="1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</a:rPr>
              <a:t>active participation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65CBF-2844-83D4-6CD8-63378C98C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753" y="2513388"/>
            <a:ext cx="8982635" cy="40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1B9B4-6821-516F-2657-102D54F8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1">
            <a:extLst>
              <a:ext uri="{FF2B5EF4-FFF2-40B4-BE49-F238E27FC236}">
                <a16:creationId xmlns:a16="http://schemas.microsoft.com/office/drawing/2014/main" id="{552D0144-2D94-DBE2-1D85-469A589E7851}"/>
              </a:ext>
            </a:extLst>
          </p:cNvPr>
          <p:cNvSpPr txBox="1"/>
          <p:nvPr/>
        </p:nvSpPr>
        <p:spPr>
          <a:xfrm>
            <a:off x="2191708" y="118979"/>
            <a:ext cx="94491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Project 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VAT fraud facilitated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by digital platforms in selling goods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CasellaDiTesto 6">
            <a:extLst>
              <a:ext uri="{FF2B5EF4-FFF2-40B4-BE49-F238E27FC236}">
                <a16:creationId xmlns:a16="http://schemas.microsoft.com/office/drawing/2014/main" id="{5770EBC4-93A7-177C-12C1-7054C7338643}"/>
              </a:ext>
            </a:extLst>
          </p:cNvPr>
          <p:cNvSpPr txBox="1"/>
          <p:nvPr/>
        </p:nvSpPr>
        <p:spPr>
          <a:xfrm>
            <a:off x="463924" y="1377739"/>
            <a:ext cx="10777817" cy="1077218"/>
          </a:xfrm>
          <a:prstGeom prst="rect">
            <a:avLst/>
          </a:prstGeom>
          <a:noFill/>
          <a:ln>
            <a:solidFill>
              <a:srgbClr val="F9824D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en-GB" sz="3200" b="1" kern="0" spc="-50" dirty="0"/>
              <a:t>P</a:t>
            </a:r>
            <a:r>
              <a:rPr kumimoji="0" lang="en-GB" sz="3200" b="1" i="0" u="none" strike="noStrike" kern="0" cap="none" spc="-50" normalizeH="0" baseline="0" noProof="0" dirty="0" err="1">
                <a:ln>
                  <a:noFill/>
                </a:ln>
                <a:effectLst/>
                <a:uLnTx/>
                <a:uFillTx/>
              </a:rPr>
              <a:t>latform</a:t>
            </a:r>
            <a:r>
              <a:rPr kumimoji="0" lang="en-GB" sz="3200" b="1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</a:rPr>
              <a:t> facilitates fraudulent transactions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en-GB" sz="3200" b="1" kern="0" spc="-50" dirty="0"/>
              <a:t>w</a:t>
            </a:r>
            <a:r>
              <a:rPr kumimoji="0" lang="en-GB" sz="3200" b="1" i="0" u="none" strike="noStrike" kern="0" cap="none" spc="-50" normalizeH="0" baseline="0" noProof="0" dirty="0" err="1">
                <a:ln>
                  <a:noFill/>
                </a:ln>
                <a:effectLst/>
                <a:uLnTx/>
                <a:uFillTx/>
              </a:rPr>
              <a:t>ithout</a:t>
            </a:r>
            <a:r>
              <a:rPr kumimoji="0" lang="en-GB" sz="3200" b="1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</a:rPr>
              <a:t> an active role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89030-E844-366B-F42C-A9BBCCABD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394" y="2622176"/>
            <a:ext cx="8296835" cy="38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2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3286D-F212-8C77-4057-DDFBCE1E3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1">
            <a:extLst>
              <a:ext uri="{FF2B5EF4-FFF2-40B4-BE49-F238E27FC236}">
                <a16:creationId xmlns:a16="http://schemas.microsoft.com/office/drawing/2014/main" id="{C6E000E8-3180-4ADB-2996-F13580DA3F24}"/>
              </a:ext>
            </a:extLst>
          </p:cNvPr>
          <p:cNvSpPr txBox="1"/>
          <p:nvPr/>
        </p:nvSpPr>
        <p:spPr>
          <a:xfrm>
            <a:off x="2191708" y="118979"/>
            <a:ext cx="94491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Project 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VAT fraud facilitated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by digital platforms in selling goods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CasellaDiTesto 6">
            <a:extLst>
              <a:ext uri="{FF2B5EF4-FFF2-40B4-BE49-F238E27FC236}">
                <a16:creationId xmlns:a16="http://schemas.microsoft.com/office/drawing/2014/main" id="{6958F22A-DAA7-52F0-CBC1-0441848241BD}"/>
              </a:ext>
            </a:extLst>
          </p:cNvPr>
          <p:cNvSpPr txBox="1"/>
          <p:nvPr/>
        </p:nvSpPr>
        <p:spPr>
          <a:xfrm>
            <a:off x="463924" y="1377739"/>
            <a:ext cx="10777817" cy="584775"/>
          </a:xfrm>
          <a:prstGeom prst="rect">
            <a:avLst/>
          </a:prstGeom>
          <a:noFill/>
          <a:ln>
            <a:solidFill>
              <a:srgbClr val="F9824D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</a:rPr>
              <a:t>Specific national measures against VAT fraud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8" name="Marcador de Posição de Conteúdo 6">
            <a:extLst>
              <a:ext uri="{FF2B5EF4-FFF2-40B4-BE49-F238E27FC236}">
                <a16:creationId xmlns:a16="http://schemas.microsoft.com/office/drawing/2014/main" id="{7F90252B-FEAC-A958-2763-1B8EBBCE7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792362"/>
              </p:ext>
            </p:extLst>
          </p:nvPr>
        </p:nvGraphicFramePr>
        <p:xfrm>
          <a:off x="2152650" y="2158253"/>
          <a:ext cx="7886700" cy="422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738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>
            <a:extLst>
              <a:ext uri="{FF2B5EF4-FFF2-40B4-BE49-F238E27FC236}">
                <a16:creationId xmlns:a16="http://schemas.microsoft.com/office/drawing/2014/main" id="{0E2F5578-4398-BA1E-9899-480F810B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39" y="2856589"/>
            <a:ext cx="11125200" cy="360259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D944EA85-1EBF-4BB0-8140-B120F3AB1A4A}"/>
              </a:ext>
            </a:extLst>
          </p:cNvPr>
          <p:cNvSpPr txBox="1"/>
          <p:nvPr/>
        </p:nvSpPr>
        <p:spPr>
          <a:xfrm>
            <a:off x="2856271" y="1938401"/>
            <a:ext cx="8470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400" dirty="0">
                <a:solidFill>
                  <a:srgbClr val="00396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share experiences among IOTA member countries and explore approaches for tackling APS used in cross-border VAT fraud schemes, including enhancing tax administration capabilities in collecting and analysing transactional data coming from new solutions for money transfers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kstfelt 1">
            <a:extLst>
              <a:ext uri="{FF2B5EF4-FFF2-40B4-BE49-F238E27FC236}">
                <a16:creationId xmlns:a16="http://schemas.microsoft.com/office/drawing/2014/main" id="{87D3D66C-4CB2-E4AA-BCB2-1EAF6A67B2A7}"/>
              </a:ext>
            </a:extLst>
          </p:cNvPr>
          <p:cNvSpPr txBox="1"/>
          <p:nvPr/>
        </p:nvSpPr>
        <p:spPr>
          <a:xfrm>
            <a:off x="2205155" y="245683"/>
            <a:ext cx="944912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Project on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00396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use of alternative payment systems (APS) in cross-border VAT fraud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396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61305"/>
      </p:ext>
    </p:extLst>
  </p:cSld>
  <p:clrMapOvr>
    <a:masterClrMapping/>
  </p:clrMapOvr>
</p:sld>
</file>

<file path=ppt/theme/theme1.xml><?xml version="1.0" encoding="utf-8"?>
<a:theme xmlns:a="http://schemas.openxmlformats.org/drawingml/2006/main" name="HMRC_standard_2015_No logo">
  <a:themeElements>
    <a:clrScheme name="HMRC_2015">
      <a:dk1>
        <a:srgbClr val="3B3A3D"/>
      </a:dk1>
      <a:lt1>
        <a:srgbClr val="FFFFFF"/>
      </a:lt1>
      <a:dk2>
        <a:srgbClr val="008D8E"/>
      </a:dk2>
      <a:lt2>
        <a:srgbClr val="576B00"/>
      </a:lt2>
      <a:accent1>
        <a:srgbClr val="9E3039"/>
      </a:accent1>
      <a:accent2>
        <a:srgbClr val="641F45"/>
      </a:accent2>
      <a:accent3>
        <a:srgbClr val="614D7D"/>
      </a:accent3>
      <a:accent4>
        <a:srgbClr val="002F5F"/>
      </a:accent4>
      <a:accent5>
        <a:srgbClr val="BBBE0A"/>
      </a:accent5>
      <a:accent6>
        <a:srgbClr val="009DDB"/>
      </a:accent6>
      <a:hlink>
        <a:srgbClr val="D30B54"/>
      </a:hlink>
      <a:folHlink>
        <a:srgbClr val="EF7D00"/>
      </a:folHlink>
    </a:clrScheme>
    <a:fontScheme name="HMRC_NL_Standard">
      <a:majorFont>
        <a:latin typeface="Arial"/>
        <a:ea typeface="Geneva"/>
        <a:cs typeface="Arial"/>
      </a:majorFont>
      <a:minorFont>
        <a:latin typeface="Arial"/>
        <a:ea typeface="Genev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  <a:cs typeface="Arial" charset="0"/>
          </a:defRPr>
        </a:defPPr>
      </a:lstStyle>
    </a:lnDef>
  </a:objectDefaults>
  <a:extraClrSchemeLst/>
  <a:custClrLst>
    <a:custClr name="HMRC Green">
      <a:srgbClr val="008D8E"/>
    </a:custClr>
    <a:custClr name="HMRC Lt Green">
      <a:srgbClr val="576B00"/>
    </a:custClr>
    <a:custClr name="HMRC Yellow">
      <a:srgbClr val="C8B51B"/>
    </a:custClr>
    <a:custClr name="HMRC Red">
      <a:srgbClr val="B7000D"/>
    </a:custClr>
    <a:custClr name="HMRC Orange">
      <a:srgbClr val="ED7C59"/>
    </a:custClr>
    <a:custClr name="HMRC Lt Yellow">
      <a:srgbClr val="F3CB84"/>
    </a:custClr>
    <a:custClr name="HMRC Brown">
      <a:srgbClr val="AE5000"/>
    </a:custClr>
    <a:custClr name="HMRC Maroon">
      <a:srgbClr val="7A0043"/>
    </a:custClr>
    <a:custClr name="HMRC Purple">
      <a:srgbClr val="594884"/>
    </a:custClr>
    <a:custClr name="HMRC Dk Blue">
      <a:srgbClr val="002D62"/>
    </a:custClr>
  </a:custClrLst>
  <a:extLst>
    <a:ext uri="{05A4C25C-085E-4340-85A3-A5531E510DB2}">
      <thm15:themeFamily xmlns:thm15="http://schemas.microsoft.com/office/thememl/2012/main" name="HMRC Template Widescreen.potx" id="{C39A1BB1-ACCA-4C23-A22C-E0CF1C014D43}" vid="{8AE4DC81-CBE4-47D7-A08D-3EAC478D4204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346094"/>
      </a:accent1>
      <a:accent2>
        <a:srgbClr val="FFCD00"/>
      </a:accent2>
      <a:accent3>
        <a:srgbClr val="BBC6D6"/>
      </a:accent3>
      <a:accent4>
        <a:srgbClr val="F3F3F3"/>
      </a:accent4>
      <a:accent5>
        <a:srgbClr val="FFC842"/>
      </a:accent5>
      <a:accent6>
        <a:srgbClr val="A31F34"/>
      </a:accent6>
      <a:hlink>
        <a:srgbClr val="F9F1DE"/>
      </a:hlink>
      <a:folHlink>
        <a:srgbClr val="0039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ero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800 Verohallinto laajakuva 16.9.potx" id="{A9C2C2E2-A525-4897-A69A-7EF0217906E0}" vid="{7DABB709-A9F6-4B27-957C-BB1D4EA9288D}"/>
    </a:ext>
  </a:extLst>
</a:theme>
</file>

<file path=ppt/theme/theme3.xml><?xml version="1.0" encoding="utf-8"?>
<a:theme xmlns:a="http://schemas.openxmlformats.org/drawingml/2006/main" name="1_HMRC_standard_2015_No logo">
  <a:themeElements>
    <a:clrScheme name="HMRC_2015">
      <a:dk1>
        <a:srgbClr val="3B3A3D"/>
      </a:dk1>
      <a:lt1>
        <a:srgbClr val="FFFFFF"/>
      </a:lt1>
      <a:dk2>
        <a:srgbClr val="008D8E"/>
      </a:dk2>
      <a:lt2>
        <a:srgbClr val="576B00"/>
      </a:lt2>
      <a:accent1>
        <a:srgbClr val="9E3039"/>
      </a:accent1>
      <a:accent2>
        <a:srgbClr val="641F45"/>
      </a:accent2>
      <a:accent3>
        <a:srgbClr val="614D7D"/>
      </a:accent3>
      <a:accent4>
        <a:srgbClr val="002F5F"/>
      </a:accent4>
      <a:accent5>
        <a:srgbClr val="BBBE0A"/>
      </a:accent5>
      <a:accent6>
        <a:srgbClr val="009DDB"/>
      </a:accent6>
      <a:hlink>
        <a:srgbClr val="D30B54"/>
      </a:hlink>
      <a:folHlink>
        <a:srgbClr val="EF7D00"/>
      </a:folHlink>
    </a:clrScheme>
    <a:fontScheme name="HMRC_NL_Standard">
      <a:majorFont>
        <a:latin typeface="Arial"/>
        <a:ea typeface="Geneva"/>
        <a:cs typeface="Arial"/>
      </a:majorFont>
      <a:minorFont>
        <a:latin typeface="Arial"/>
        <a:ea typeface="Genev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  <a:cs typeface="Arial" charset="0"/>
          </a:defRPr>
        </a:defPPr>
      </a:lstStyle>
    </a:lnDef>
  </a:objectDefaults>
  <a:extraClrSchemeLst/>
  <a:custClrLst>
    <a:custClr name="HMRC Green">
      <a:srgbClr val="008D8E"/>
    </a:custClr>
    <a:custClr name="HMRC Lt Green">
      <a:srgbClr val="576B00"/>
    </a:custClr>
    <a:custClr name="HMRC Yellow">
      <a:srgbClr val="C8B51B"/>
    </a:custClr>
    <a:custClr name="HMRC Red">
      <a:srgbClr val="B7000D"/>
    </a:custClr>
    <a:custClr name="HMRC Orange">
      <a:srgbClr val="ED7C59"/>
    </a:custClr>
    <a:custClr name="HMRC Lt Yellow">
      <a:srgbClr val="F3CB84"/>
    </a:custClr>
    <a:custClr name="HMRC Brown">
      <a:srgbClr val="AE5000"/>
    </a:custClr>
    <a:custClr name="HMRC Maroon">
      <a:srgbClr val="7A0043"/>
    </a:custClr>
    <a:custClr name="HMRC Purple">
      <a:srgbClr val="594884"/>
    </a:custClr>
    <a:custClr name="HMRC Dk Blue">
      <a:srgbClr val="002D62"/>
    </a:custClr>
  </a:custClrLst>
  <a:extLst>
    <a:ext uri="{05A4C25C-085E-4340-85A3-A5531E510DB2}">
      <thm15:themeFamily xmlns:thm15="http://schemas.microsoft.com/office/thememl/2012/main" name="HMRC Template Standard v2.potx" id="{15146238-754F-4D14-B2C0-6EF7DC775218}" vid="{89530FC0-15BC-4176-BEB7-DA6719BD80E1}"/>
    </a:ext>
  </a:extLst>
</a:theme>
</file>

<file path=ppt/theme/theme4.xml><?xml version="1.0" encoding="utf-8"?>
<a:theme xmlns:a="http://schemas.openxmlformats.org/drawingml/2006/main" name="16_agenzianew2">
  <a:themeElements>
    <a:clrScheme name="16_agenzianew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agenzianew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agenziane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agenzianew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agenzianew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agenzianew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agenzianew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agenzianew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eldia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Titeldi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iteldia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dia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dia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UR_PresentationTemplate-General" id="{8CF81B51-CBD7-9644-A4D1-653F024660E1}" vid="{311DCC0F-3577-FF42-B683-CBCBCEC865FE}"/>
    </a:ext>
  </a:extLst>
</a:theme>
</file>

<file path=ppt/theme/theme7.xml><?xml version="1.0" encoding="utf-8"?>
<a:theme xmlns:a="http://schemas.openxmlformats.org/drawingml/2006/main" name="1_Custom Design">
  <a:themeElements>
    <a:clrScheme name="Model X">
      <a:dk1>
        <a:srgbClr val="272E3A"/>
      </a:dk1>
      <a:lt1>
        <a:srgbClr val="FFFFFF"/>
      </a:lt1>
      <a:dk2>
        <a:srgbClr val="00A3DA"/>
      </a:dk2>
      <a:lt2>
        <a:srgbClr val="0CA8DA"/>
      </a:lt2>
      <a:accent1>
        <a:srgbClr val="56CADC"/>
      </a:accent1>
      <a:accent2>
        <a:srgbClr val="49C4DB"/>
      </a:accent2>
      <a:accent3>
        <a:srgbClr val="3DBEDB"/>
      </a:accent3>
      <a:accent4>
        <a:srgbClr val="31B9DB"/>
      </a:accent4>
      <a:accent5>
        <a:srgbClr val="24B3DA"/>
      </a:accent5>
      <a:accent6>
        <a:srgbClr val="18AEDA"/>
      </a:accent6>
      <a:hlink>
        <a:srgbClr val="2F8299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lank">
  <a:themeElements>
    <a:clrScheme name="Skattestyrelsen">
      <a:dk1>
        <a:srgbClr val="14143C"/>
      </a:dk1>
      <a:lt1>
        <a:srgbClr val="FFFFFF"/>
      </a:lt1>
      <a:dk2>
        <a:srgbClr val="D1C5C3"/>
      </a:dk2>
      <a:lt2>
        <a:srgbClr val="E8E2E1"/>
      </a:lt2>
      <a:accent1>
        <a:srgbClr val="14143C"/>
      </a:accent1>
      <a:accent2>
        <a:srgbClr val="72728A"/>
      </a:accent2>
      <a:accent3>
        <a:srgbClr val="B8B8C4"/>
      </a:accent3>
      <a:accent4>
        <a:srgbClr val="2E99D9"/>
      </a:accent4>
      <a:accent5>
        <a:srgbClr val="82C2E8"/>
      </a:accent5>
      <a:accent6>
        <a:srgbClr val="C0E0F4"/>
      </a:accent6>
      <a:hlink>
        <a:srgbClr val="14143C"/>
      </a:hlink>
      <a:folHlink>
        <a:srgbClr val="14143C"/>
      </a:folHlink>
    </a:clrScheme>
    <a:fontScheme name="Skatt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11000"/>
          </a:lnSpc>
          <a:defRPr sz="15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1000"/>
          </a:lnSpc>
          <a:defRPr sz="1500" dirty="0" err="1"/>
        </a:defPPr>
      </a:lstStyle>
    </a:txDef>
  </a:objectDefaults>
  <a:extraClrSchemeLst/>
  <a:custClrLst>
    <a:custClr name="Color has no name">
      <a:srgbClr val="14143C"/>
    </a:custClr>
    <a:custClr name="Color has no name">
      <a:srgbClr val="D1C5C3"/>
    </a:custClr>
    <a:custClr name="Color has no name">
      <a:srgbClr val="AECBDA"/>
    </a:custClr>
    <a:custClr name="Color has no name">
      <a:srgbClr val="2E99D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72728A"/>
    </a:custClr>
    <a:custClr name="Color has no name">
      <a:srgbClr val="E8E2E1"/>
    </a:custClr>
    <a:custClr name="Color has no name">
      <a:srgbClr val="CEE0E9"/>
    </a:custClr>
    <a:custClr name="Color has no name">
      <a:srgbClr val="82C2E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B8B8C4"/>
    </a:custClr>
    <a:custClr name="Color has no name">
      <a:srgbClr val="FFFFFF"/>
    </a:custClr>
    <a:custClr name="Color has no name">
      <a:srgbClr val="E7EFF4"/>
    </a:custClr>
    <a:custClr name="Color has no name">
      <a:srgbClr val="C0E0F4"/>
    </a:custClr>
  </a:custClrLst>
  <a:extLst>
    <a:ext uri="{05A4C25C-085E-4340-85A3-A5531E510DB2}">
      <thm15:themeFamily xmlns:thm15="http://schemas.microsoft.com/office/thememl/2012/main" name="Skattestyrelsen 16-9.potx" id="{496A07B4-9AB3-442E-B372-8CA37449F146}" vid="{16C511EC-C0FA-41CE-9BA5-BEA7BA163B98}"/>
    </a:ext>
  </a:extLst>
</a:theme>
</file>

<file path=ppt/theme/theme9.xml><?xml version="1.0" encoding="utf-8"?>
<a:theme xmlns:a="http://schemas.openxmlformats.org/drawingml/2006/main" name="Republik-AT-2020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F-PPT-4x3-Calibri-EN.potx" id="{C02B68BE-06FC-4889-BF1D-13E0ADA7E06B}" vid="{E49D5343-244A-4A28-8FFC-B11791A27E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Widescreen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44" baseType="lpstr">
      <vt:lpstr>.HelveticaNeueDeskInterface-Regular</vt:lpstr>
      <vt:lpstr>Arial</vt:lpstr>
      <vt:lpstr>Arial Black</vt:lpstr>
      <vt:lpstr>ArialMT</vt:lpstr>
      <vt:lpstr>Calibri</vt:lpstr>
      <vt:lpstr>Calibri Light</vt:lpstr>
      <vt:lpstr>Corbel</vt:lpstr>
      <vt:lpstr>Lato</vt:lpstr>
      <vt:lpstr>Lato Black</vt:lpstr>
      <vt:lpstr>Lato Light</vt:lpstr>
      <vt:lpstr>Lucida Grande</vt:lpstr>
      <vt:lpstr>LucidaGrande</vt:lpstr>
      <vt:lpstr>Montserrat</vt:lpstr>
      <vt:lpstr>Montserrat Light</vt:lpstr>
      <vt:lpstr>OPENsans</vt:lpstr>
      <vt:lpstr>Raleway</vt:lpstr>
      <vt:lpstr>Symbol</vt:lpstr>
      <vt:lpstr>Verdana</vt:lpstr>
      <vt:lpstr>Wingdings</vt:lpstr>
      <vt:lpstr>HMRC_standard_2015_No logo</vt:lpstr>
      <vt:lpstr>vero</vt:lpstr>
      <vt:lpstr>1_HMRC_standard_2015_No logo</vt:lpstr>
      <vt:lpstr>16_agenzianew2</vt:lpstr>
      <vt:lpstr>Titeldia</vt:lpstr>
      <vt:lpstr>Custom Design</vt:lpstr>
      <vt:lpstr>1_Custom Design</vt:lpstr>
      <vt:lpstr>Blank</vt:lpstr>
      <vt:lpstr>Republik-AT-2020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IOTA Charter</dc:title>
  <dc:creator>Eugenijus Soldatkovas</dc:creator>
  <cp:lastModifiedBy>Massimo Morarelli / IOTA</cp:lastModifiedBy>
  <cp:revision>607</cp:revision>
  <dcterms:created xsi:type="dcterms:W3CDTF">2020-02-17T03:18:25Z</dcterms:created>
  <dcterms:modified xsi:type="dcterms:W3CDTF">2025-09-19T11:32:44Z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af038e-07b4-4369-a678-c835687cb272_Enabled">
    <vt:lpwstr>true</vt:lpwstr>
  </property>
  <property fmtid="{D5CDD505-2E9C-101B-9397-08002B2CF9AE}" pid="3" name="MSIP_Label_f9af038e-07b4-4369-a678-c835687cb272_SetDate">
    <vt:lpwstr>2024-05-07T13:57:17Z</vt:lpwstr>
  </property>
  <property fmtid="{D5CDD505-2E9C-101B-9397-08002B2CF9AE}" pid="4" name="MSIP_Label_f9af038e-07b4-4369-a678-c835687cb272_Method">
    <vt:lpwstr>Standard</vt:lpwstr>
  </property>
  <property fmtid="{D5CDD505-2E9C-101B-9397-08002B2CF9AE}" pid="5" name="MSIP_Label_f9af038e-07b4-4369-a678-c835687cb272_Name">
    <vt:lpwstr>OFFICIAL</vt:lpwstr>
  </property>
  <property fmtid="{D5CDD505-2E9C-101B-9397-08002B2CF9AE}" pid="6" name="MSIP_Label_f9af038e-07b4-4369-a678-c835687cb272_SiteId">
    <vt:lpwstr>ac52f73c-fd1a-4a9a-8e7a-4a248f3139e1</vt:lpwstr>
  </property>
  <property fmtid="{D5CDD505-2E9C-101B-9397-08002B2CF9AE}" pid="7" name="MSIP_Label_f9af038e-07b4-4369-a678-c835687cb272_ActionId">
    <vt:lpwstr>b7bc3b6e-b336-4d9b-bbca-f3df0274ac0e</vt:lpwstr>
  </property>
  <property fmtid="{D5CDD505-2E9C-101B-9397-08002B2CF9AE}" pid="8" name="MSIP_Label_f9af038e-07b4-4369-a678-c835687cb272_ContentBits">
    <vt:lpwstr>2</vt:lpwstr>
  </property>
  <property fmtid="{D5CDD505-2E9C-101B-9397-08002B2CF9AE}" pid="9" name="MSIP_Label_6dd187b0-2192-4987-ad99-4fd4e2820825_Enabled">
    <vt:lpwstr>true</vt:lpwstr>
  </property>
  <property fmtid="{D5CDD505-2E9C-101B-9397-08002B2CF9AE}" pid="10" name="MSIP_Label_6dd187b0-2192-4987-ad99-4fd4e2820825_SetDate">
    <vt:lpwstr>2024-05-16T12:28:35Z</vt:lpwstr>
  </property>
  <property fmtid="{D5CDD505-2E9C-101B-9397-08002B2CF9AE}" pid="11" name="MSIP_Label_6dd187b0-2192-4987-ad99-4fd4e2820825_Name">
    <vt:lpwstr>Etatsskjermet</vt:lpwstr>
  </property>
  <property fmtid="{D5CDD505-2E9C-101B-9397-08002B2CF9AE}" pid="12" name="MSIP_Label_6dd187b0-2192-4987-ad99-4fd4e2820825_SiteId">
    <vt:lpwstr>c9b0d3b5-c035-4c08-8136-760ae8c28600</vt:lpwstr>
  </property>
  <property fmtid="{D5CDD505-2E9C-101B-9397-08002B2CF9AE}" pid="13" name="MSIP_Label_6dd187b0-2192-4987-ad99-4fd4e2820825_ActionId">
    <vt:lpwstr>9dff47ac-40d5-436b-9662-a23c5af2e713</vt:lpwstr>
  </property>
  <property fmtid="{D5CDD505-2E9C-101B-9397-08002B2CF9AE}" pid="14" name="MSIP_Label_6dd187b0-2192-4987-ad99-4fd4e2820825_ContentBits">
    <vt:lpwstr>0</vt:lpwstr>
  </property>
  <property fmtid="{D5CDD505-2E9C-101B-9397-08002B2CF9AE}" pid="15" name="MSIP_Label_6dd187b0-2192-4987-ad99-4fd4e2820825_Method">
    <vt:lpwstr>Standard</vt:lpwstr>
  </property>
</Properties>
</file>