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3"/>
  </p:notesMasterIdLst>
  <p:sldIdLst>
    <p:sldId id="258" r:id="rId2"/>
    <p:sldId id="272" r:id="rId3"/>
    <p:sldId id="259" r:id="rId4"/>
    <p:sldId id="266" r:id="rId5"/>
    <p:sldId id="269" r:id="rId6"/>
    <p:sldId id="270" r:id="rId7"/>
    <p:sldId id="271" r:id="rId8"/>
    <p:sldId id="268" r:id="rId9"/>
    <p:sldId id="273" r:id="rId10"/>
    <p:sldId id="274" r:id="rId11"/>
    <p:sldId id="267" r:id="rId12"/>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latin typeface="+mn-lt"/>
        <a:ea typeface="+mn-ea"/>
        <a:cs typeface="+mn-cs"/>
        <a:sym typeface="Calibri" panose="020F0502020204030204"/>
      </a:defRPr>
    </a:lvl1pPr>
    <a:lvl2pPr marL="0" marR="0" indent="0" algn="l" defTabSz="914400" rtl="0" fontAlgn="auto" latinLnBrk="0"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latin typeface="+mn-lt"/>
        <a:ea typeface="+mn-ea"/>
        <a:cs typeface="+mn-cs"/>
        <a:sym typeface="Calibri" panose="020F0502020204030204"/>
      </a:defRPr>
    </a:lvl2pPr>
    <a:lvl3pPr marL="0" marR="0" indent="0" algn="l" defTabSz="914400" rtl="0" fontAlgn="auto" latinLnBrk="0"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latin typeface="+mn-lt"/>
        <a:ea typeface="+mn-ea"/>
        <a:cs typeface="+mn-cs"/>
        <a:sym typeface="Calibri" panose="020F0502020204030204"/>
      </a:defRPr>
    </a:lvl3pPr>
    <a:lvl4pPr marL="0" marR="0" indent="0" algn="l" defTabSz="914400" rtl="0" fontAlgn="auto" latinLnBrk="0"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latin typeface="+mn-lt"/>
        <a:ea typeface="+mn-ea"/>
        <a:cs typeface="+mn-cs"/>
        <a:sym typeface="Calibri" panose="020F0502020204030204"/>
      </a:defRPr>
    </a:lvl4pPr>
    <a:lvl5pPr marL="0" marR="0" indent="0" algn="l" defTabSz="914400" rtl="0" fontAlgn="auto" latinLnBrk="0"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latin typeface="+mn-lt"/>
        <a:ea typeface="+mn-ea"/>
        <a:cs typeface="+mn-cs"/>
        <a:sym typeface="Calibri" panose="020F0502020204030204"/>
      </a:defRPr>
    </a:lvl5pPr>
    <a:lvl6pPr marL="0" marR="0" indent="0" algn="l" defTabSz="914400" rtl="0" fontAlgn="auto" latinLnBrk="0"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latin typeface="+mn-lt"/>
        <a:ea typeface="+mn-ea"/>
        <a:cs typeface="+mn-cs"/>
        <a:sym typeface="Calibri" panose="020F0502020204030204"/>
      </a:defRPr>
    </a:lvl6pPr>
    <a:lvl7pPr marL="0" marR="0" indent="0" algn="l" defTabSz="914400" rtl="0" fontAlgn="auto" latinLnBrk="0"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latin typeface="+mn-lt"/>
        <a:ea typeface="+mn-ea"/>
        <a:cs typeface="+mn-cs"/>
        <a:sym typeface="Calibri" panose="020F0502020204030204"/>
      </a:defRPr>
    </a:lvl7pPr>
    <a:lvl8pPr marL="0" marR="0" indent="0" algn="l" defTabSz="914400" rtl="0" fontAlgn="auto" latinLnBrk="0"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latin typeface="+mn-lt"/>
        <a:ea typeface="+mn-ea"/>
        <a:cs typeface="+mn-cs"/>
        <a:sym typeface="Calibri" panose="020F0502020204030204"/>
      </a:defRPr>
    </a:lvl8pPr>
    <a:lvl9pPr marL="0" marR="0" indent="0" algn="l" defTabSz="914400" rtl="0" fontAlgn="auto" latinLnBrk="0"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latin typeface="+mn-lt"/>
        <a:ea typeface="+mn-ea"/>
        <a:cs typeface="+mn-cs"/>
        <a:sym typeface="Calibri" panose="020F0502020204030204"/>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walel" initials="w"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E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B3EB0F2-B34F-4B85-A6FD-C8877D658701}" v="8" dt="2025-09-09T16:16:31.659"/>
  </p1510:revLst>
</p1510:revInfo>
</file>

<file path=ppt/tableStyles.xml><?xml version="1.0" encoding="utf-8"?>
<a:tblStyleLst xmlns:a="http://schemas.openxmlformats.org/drawingml/2006/main" def="{5940675A-B579-460E-94D1-54222C63F5DA}"/>
</file>

<file path=ppt/viewProps.xml><?xml version="1.0" encoding="utf-8"?>
<p:viewPr xmlns:a="http://schemas.openxmlformats.org/drawingml/2006/main" xmlns:r="http://schemas.openxmlformats.org/officeDocument/2006/relationships" xmlns:p="http://schemas.openxmlformats.org/presentationml/2006/main">
  <p:normalViewPr>
    <p:restoredLeft sz="15272" autoAdjust="0"/>
    <p:restoredTop sz="94691"/>
  </p:normalViewPr>
  <p:slideViewPr>
    <p:cSldViewPr snapToGrid="0">
      <p:cViewPr varScale="1">
        <p:scale>
          <a:sx n="64" d="100"/>
          <a:sy n="64" d="100"/>
        </p:scale>
        <p:origin x="966" y="78"/>
      </p:cViewPr>
      <p:guideLst/>
    </p:cSldViewPr>
  </p:slideViewPr>
  <p:notesTextViewPr>
    <p:cViewPr>
      <p:scale>
        <a:sx n="1" d="1"/>
        <a:sy n="1" d="1"/>
      </p:scale>
      <p:origin x="0" y="0"/>
    </p:cViewPr>
  </p:notesTextViewPr>
  <p:notesViewPr>
    <p:cSldViewPr snapToGrid="0">
      <p:cViewPr varScale="1">
        <p:scale>
          <a:sx n="60" d="100"/>
          <a:sy n="60" d="100"/>
        </p:scale>
        <p:origin x="3187" y="4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Shape 22"/>
          <p:cNvSpPr>
            <a:spLocks noGrp="1" noRot="1" noChangeAspect="1"/>
          </p:cNvSpPr>
          <p:nvPr>
            <p:ph type="sldImg"/>
          </p:nvPr>
        </p:nvSpPr>
        <p:spPr>
          <a:xfrm>
            <a:off x="1143000" y="685800"/>
            <a:ext cx="4572000" cy="3429000"/>
          </a:xfrm>
          <a:prstGeom prst="rect">
            <a:avLst/>
          </a:prstGeom>
        </p:spPr>
        <p:txBody>
          <a:bodyPr/>
          <a:lstStyle/>
          <a:p>
            <a:endParaRPr/>
          </a:p>
        </p:txBody>
      </p:sp>
      <p:sp>
        <p:nvSpPr>
          <p:cNvPr id="23" name="Shape 2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2873096509"/>
      </p:ext>
    </p:extLst>
  </p:cSld>
  <p:clrMap bg1="lt1" tx1="dk1" bg2="lt2" tx2="dk2" accent1="accent1" accent2="accent2" accent3="accent3" accent4="accent4" accent5="accent5" accent6="accent6" hlink="hlink" folHlink="folHlink"/>
  <p:notesStyle>
    <a:lvl1pPr latinLnBrk="0">
      <a:defRPr sz="1200">
        <a:latin typeface="+mn-lt"/>
        <a:ea typeface="+mn-ea"/>
        <a:cs typeface="+mn-cs"/>
        <a:sym typeface="Calibri" panose="020F0502020204030204"/>
      </a:defRPr>
    </a:lvl1pPr>
    <a:lvl2pPr indent="228600" latinLnBrk="0">
      <a:defRPr sz="1200">
        <a:latin typeface="+mn-lt"/>
        <a:ea typeface="+mn-ea"/>
        <a:cs typeface="+mn-cs"/>
        <a:sym typeface="Calibri" panose="020F0502020204030204"/>
      </a:defRPr>
    </a:lvl2pPr>
    <a:lvl3pPr indent="457200" latinLnBrk="0">
      <a:defRPr sz="1200">
        <a:latin typeface="+mn-lt"/>
        <a:ea typeface="+mn-ea"/>
        <a:cs typeface="+mn-cs"/>
        <a:sym typeface="Calibri" panose="020F0502020204030204"/>
      </a:defRPr>
    </a:lvl3pPr>
    <a:lvl4pPr indent="685800" latinLnBrk="0">
      <a:defRPr sz="1200">
        <a:latin typeface="+mn-lt"/>
        <a:ea typeface="+mn-ea"/>
        <a:cs typeface="+mn-cs"/>
        <a:sym typeface="Calibri" panose="020F0502020204030204"/>
      </a:defRPr>
    </a:lvl4pPr>
    <a:lvl5pPr indent="914400" latinLnBrk="0">
      <a:defRPr sz="1200">
        <a:latin typeface="+mn-lt"/>
        <a:ea typeface="+mn-ea"/>
        <a:cs typeface="+mn-cs"/>
        <a:sym typeface="Calibri" panose="020F0502020204030204"/>
      </a:defRPr>
    </a:lvl5pPr>
    <a:lvl6pPr indent="1143000" latinLnBrk="0">
      <a:defRPr sz="1200">
        <a:latin typeface="+mn-lt"/>
        <a:ea typeface="+mn-ea"/>
        <a:cs typeface="+mn-cs"/>
        <a:sym typeface="Calibri" panose="020F0502020204030204"/>
      </a:defRPr>
    </a:lvl6pPr>
    <a:lvl7pPr indent="1371600" latinLnBrk="0">
      <a:defRPr sz="1200">
        <a:latin typeface="+mn-lt"/>
        <a:ea typeface="+mn-ea"/>
        <a:cs typeface="+mn-cs"/>
        <a:sym typeface="Calibri" panose="020F0502020204030204"/>
      </a:defRPr>
    </a:lvl7pPr>
    <a:lvl8pPr indent="1600200" latinLnBrk="0">
      <a:defRPr sz="1200">
        <a:latin typeface="+mn-lt"/>
        <a:ea typeface="+mn-ea"/>
        <a:cs typeface="+mn-cs"/>
        <a:sym typeface="Calibri" panose="020F0502020204030204"/>
      </a:defRPr>
    </a:lvl8pPr>
    <a:lvl9pPr indent="1828800" latinLnBrk="0">
      <a:defRPr sz="1200">
        <a:latin typeface="+mn-lt"/>
        <a:ea typeface="+mn-ea"/>
        <a:cs typeface="+mn-cs"/>
        <a:sym typeface="Calibri" panose="020F0502020204030204"/>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Title and Content">
    <p:spTree>
      <p:nvGrpSpPr>
        <p:cNvPr id="1" name=""/>
        <p:cNvGrpSpPr/>
        <p:nvPr/>
      </p:nvGrpSpPr>
      <p:grpSpPr>
        <a:xfrm>
          <a:off x="0" y="0"/>
          <a:ext cx="0" cy="0"/>
          <a:chOff x="0" y="0"/>
          <a:chExt cx="0" cy="0"/>
        </a:xfrm>
      </p:grpSpPr>
      <p:sp>
        <p:nvSpPr>
          <p:cNvPr id="14" name="Texte du titre"/>
          <p:cNvSpPr txBox="1">
            <a:spLocks noGrp="1"/>
          </p:cNvSpPr>
          <p:nvPr>
            <p:ph type="title" hasCustomPrompt="1"/>
          </p:nvPr>
        </p:nvSpPr>
        <p:spPr>
          <a:prstGeom prst="rect">
            <a:avLst/>
          </a:prstGeom>
        </p:spPr>
        <p:txBody>
          <a:bodyPr/>
          <a:lstStyle/>
          <a:p>
            <a:r>
              <a:t>Texte du titre</a:t>
            </a:r>
          </a:p>
        </p:txBody>
      </p:sp>
      <p:sp>
        <p:nvSpPr>
          <p:cNvPr id="15" name="Texte niveau 1…"/>
          <p:cNvSpPr txBox="1">
            <a:spLocks noGrp="1"/>
          </p:cNvSpPr>
          <p:nvPr>
            <p:ph type="body" idx="1" hasCustomPrompt="1"/>
          </p:nvPr>
        </p:nvSpPr>
        <p:spPr>
          <a:prstGeom prst="rect">
            <a:avLst/>
          </a:prstGeom>
        </p:spPr>
        <p:txBody>
          <a:bodyPr/>
          <a:lstStyle/>
          <a:p>
            <a:r>
              <a:t>Texte niveau 1</a:t>
            </a:r>
          </a:p>
          <a:p>
            <a:pPr lvl="1"/>
            <a:r>
              <a:t>Texte niveau 2</a:t>
            </a:r>
          </a:p>
          <a:p>
            <a:pPr lvl="2"/>
            <a:r>
              <a:t>Texte niveau 3</a:t>
            </a:r>
          </a:p>
          <a:p>
            <a:pPr lvl="3"/>
            <a:r>
              <a:t>Texte niveau 4</a:t>
            </a:r>
          </a:p>
          <a:p>
            <a:pPr lvl="4"/>
            <a:r>
              <a:t>Texte niveau 5</a:t>
            </a:r>
          </a:p>
        </p:txBody>
      </p:sp>
      <p:sp>
        <p:nvSpPr>
          <p:cNvPr id="16" name="Numéro de diapositive"/>
          <p:cNvSpPr txBox="1">
            <a:spLocks noGrp="1"/>
          </p:cNvSpPr>
          <p:nvPr>
            <p:ph type="sldNum" sz="quarter" idx="2"/>
          </p:nvPr>
        </p:nvSpPr>
        <p:spPr>
          <a:prstGeom prst="rect">
            <a:avLst/>
          </a:prstGeom>
        </p:spPr>
        <p:txBody>
          <a:bodyPr/>
          <a:lstStyle/>
          <a:p>
            <a:fld id="{86CB4B4D-7CA3-9044-876B-883B54F8677D}" type="slidenum">
              <a:rPr/>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9/10/2025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969472" y="6519240"/>
            <a:ext cx="243012" cy="246217"/>
          </a:xfrm>
        </p:spPr>
        <p:txBody>
          <a:bodyPr/>
          <a:lstStyle/>
          <a:p>
            <a:fld id="{C1FF6DA9-008F-8B48-92A6-B652298478BF}" type="slidenum">
              <a:rPr lang="en-US" smtClean="0"/>
              <a:t>‹#›</a:t>
            </a:fld>
            <a:endParaRPr lang="en-US"/>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69000">
              <a:srgbClr val="FAFCF5"/>
            </a:gs>
            <a:gs pos="74000">
              <a:srgbClr val="D1E8A5"/>
            </a:gs>
            <a:gs pos="83000">
              <a:srgbClr val="D1E8A5"/>
            </a:gs>
            <a:gs pos="100000">
              <a:srgbClr val="E0EFC3"/>
            </a:gs>
          </a:gsLst>
          <a:path path="circle">
            <a:fillToRect l="50000" t="50000" r="50000" b="50000"/>
          </a:path>
        </a:gradFill>
        <a:effectLst/>
      </p:bgPr>
    </p:bg>
    <p:spTree>
      <p:nvGrpSpPr>
        <p:cNvPr id="1" name=""/>
        <p:cNvGrpSpPr/>
        <p:nvPr/>
      </p:nvGrpSpPr>
      <p:grpSpPr>
        <a:xfrm>
          <a:off x="0" y="0"/>
          <a:ext cx="0" cy="0"/>
          <a:chOff x="0" y="0"/>
          <a:chExt cx="0" cy="0"/>
        </a:xfrm>
      </p:grpSpPr>
      <p:sp>
        <p:nvSpPr>
          <p:cNvPr id="2" name="Rectangle 6"/>
          <p:cNvSpPr/>
          <p:nvPr/>
        </p:nvSpPr>
        <p:spPr>
          <a:xfrm>
            <a:off x="0" y="6400800"/>
            <a:ext cx="12192003" cy="457200"/>
          </a:xfrm>
          <a:prstGeom prst="rect">
            <a:avLst/>
          </a:prstGeom>
          <a:solidFill>
            <a:schemeClr val="accent2"/>
          </a:solidFill>
          <a:ln w="12700">
            <a:miter lim="400000"/>
          </a:ln>
        </p:spPr>
        <p:txBody>
          <a:bodyPr lIns="45718" tIns="45718" rIns="45718" bIns="45718"/>
          <a:lstStyle/>
          <a:p>
            <a:endParaRPr/>
          </a:p>
        </p:txBody>
      </p:sp>
      <p:sp>
        <p:nvSpPr>
          <p:cNvPr id="3" name="Rectangle 8"/>
          <p:cNvSpPr/>
          <p:nvPr/>
        </p:nvSpPr>
        <p:spPr>
          <a:xfrm>
            <a:off x="14" y="6334316"/>
            <a:ext cx="12191987" cy="66486"/>
          </a:xfrm>
          <a:prstGeom prst="rect">
            <a:avLst/>
          </a:prstGeom>
          <a:solidFill>
            <a:schemeClr val="accent1"/>
          </a:solidFill>
          <a:ln w="12700">
            <a:miter lim="400000"/>
          </a:ln>
        </p:spPr>
        <p:txBody>
          <a:bodyPr lIns="45718" tIns="45718" rIns="45718" bIns="45718"/>
          <a:lstStyle/>
          <a:p>
            <a:endParaRPr/>
          </a:p>
        </p:txBody>
      </p:sp>
      <p:sp>
        <p:nvSpPr>
          <p:cNvPr id="5" name="Texte du titre"/>
          <p:cNvSpPr txBox="1">
            <a:spLocks noGrp="1"/>
          </p:cNvSpPr>
          <p:nvPr>
            <p:ph type="title"/>
          </p:nvPr>
        </p:nvSpPr>
        <p:spPr>
          <a:xfrm>
            <a:off x="1097280" y="162366"/>
            <a:ext cx="10058401" cy="1450757"/>
          </a:xfrm>
          <a:prstGeom prst="rect">
            <a:avLst/>
          </a:prstGeom>
          <a:ln w="12700">
            <a:miter lim="400000"/>
          </a:ln>
        </p:spPr>
        <p:txBody>
          <a:bodyPr lIns="45718" tIns="45718" rIns="45718" bIns="45718" anchor="b">
            <a:normAutofit/>
          </a:bodyPr>
          <a:lstStyle/>
          <a:p>
            <a:r>
              <a:t>Texte du titre</a:t>
            </a:r>
          </a:p>
        </p:txBody>
      </p:sp>
      <p:sp>
        <p:nvSpPr>
          <p:cNvPr id="6" name="Texte niveau 1…"/>
          <p:cNvSpPr txBox="1">
            <a:spLocks noGrp="1"/>
          </p:cNvSpPr>
          <p:nvPr>
            <p:ph type="body" idx="1"/>
          </p:nvPr>
        </p:nvSpPr>
        <p:spPr>
          <a:xfrm>
            <a:off x="1097280" y="1845734"/>
            <a:ext cx="10058401" cy="4023360"/>
          </a:xfrm>
          <a:prstGeom prst="rect">
            <a:avLst/>
          </a:prstGeom>
          <a:ln w="12700">
            <a:miter lim="400000"/>
          </a:ln>
        </p:spPr>
        <p:txBody>
          <a:bodyPr lIns="0" tIns="0" rIns="0" bIns="0">
            <a:normAutofit/>
          </a:bodyPr>
          <a:lstStyle/>
          <a:p>
            <a:r>
              <a:t>Texte niveau 1</a:t>
            </a:r>
          </a:p>
          <a:p>
            <a:pPr lvl="1"/>
            <a:r>
              <a:t>Texte niveau 2</a:t>
            </a:r>
          </a:p>
          <a:p>
            <a:pPr lvl="2"/>
            <a:r>
              <a:t>Texte niveau 3</a:t>
            </a:r>
          </a:p>
          <a:p>
            <a:pPr lvl="3"/>
            <a:r>
              <a:t>Texte niveau 4</a:t>
            </a:r>
          </a:p>
          <a:p>
            <a:pPr lvl="4"/>
            <a:r>
              <a:t>Texte niveau 5</a:t>
            </a:r>
          </a:p>
        </p:txBody>
      </p:sp>
      <p:sp>
        <p:nvSpPr>
          <p:cNvPr id="7" name="Numéro de diapositive"/>
          <p:cNvSpPr txBox="1">
            <a:spLocks noGrp="1"/>
          </p:cNvSpPr>
          <p:nvPr>
            <p:ph type="sldNum" sz="quarter" idx="2"/>
          </p:nvPr>
        </p:nvSpPr>
        <p:spPr>
          <a:xfrm>
            <a:off x="10979609" y="6528093"/>
            <a:ext cx="232875" cy="228510"/>
          </a:xfrm>
          <a:prstGeom prst="rect">
            <a:avLst/>
          </a:prstGeom>
          <a:ln w="12700">
            <a:miter lim="400000"/>
          </a:ln>
        </p:spPr>
        <p:txBody>
          <a:bodyPr wrap="none" lIns="45718" tIns="45718" rIns="45718" bIns="45718" anchor="ctr">
            <a:spAutoFit/>
          </a:bodyPr>
          <a:lstStyle>
            <a:lvl1pPr algn="r">
              <a:defRPr sz="1000">
                <a:solidFill>
                  <a:srgbClr val="FFFFFF"/>
                </a:solidFill>
              </a:defRPr>
            </a:lvl1pPr>
          </a:lstStyle>
          <a:p>
            <a:fld id="{86CB4B4D-7CA3-9044-876B-883B54F8677D}" type="slidenum">
              <a:rPr/>
              <a:t>‹#›</a:t>
            </a:fld>
            <a:endParaRPr/>
          </a:p>
        </p:txBody>
      </p:sp>
      <p:sp>
        <p:nvSpPr>
          <p:cNvPr id="8" name="« WATAF - ENGAGING FOR DEVELOPMENT | FAFOA - S’ENGAGER POUR LE DÉVELOPPEMENT | WATAF - ENGAGEMENTO PARA O DESENVOLVIMENTO »"/>
          <p:cNvSpPr txBox="1"/>
          <p:nvPr userDrawn="1"/>
        </p:nvSpPr>
        <p:spPr>
          <a:xfrm>
            <a:off x="1858962" y="6518196"/>
            <a:ext cx="8456798" cy="253912"/>
          </a:xfrm>
          <a:prstGeom prst="rect">
            <a:avLst/>
          </a:prstGeom>
          <a:ln w="12700">
            <a:miter lim="400000"/>
          </a:ln>
        </p:spPr>
        <p:txBody>
          <a:bodyPr wrap="none" lIns="45718" tIns="45718" rIns="45718" bIns="45718">
            <a:spAutoFit/>
          </a:bodyPr>
          <a:lstStyle>
            <a:lvl1pPr>
              <a:defRPr sz="1200">
                <a:solidFill>
                  <a:srgbClr val="FFFFFF"/>
                </a:solidFill>
              </a:defRPr>
            </a:lvl1pPr>
          </a:lstStyle>
          <a:p>
            <a:pPr algn="ctr"/>
            <a:r>
              <a:rPr sz="1050" dirty="0"/>
              <a:t>« WATAF - ENGAGING FOR DEVELOPMENT | FAFOA - S’ENGAGER POUR LE DÉVELOPPEMENT | WATAF - ENGAGEMENTO PARA O DESENVOLVIMENTO »  </a:t>
            </a:r>
          </a:p>
        </p:txBody>
      </p:sp>
      <p:pic>
        <p:nvPicPr>
          <p:cNvPr id="12" name="Picture 11"/>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682288" y="139986"/>
            <a:ext cx="1214437" cy="879277"/>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Lst>
  <p:transition spd="med"/>
  <p:txStyles>
    <p:titleStyle>
      <a:lvl1pPr marL="0" marR="0" indent="0" algn="l" defTabSz="914400" rtl="0" latinLnBrk="0">
        <a:lnSpc>
          <a:spcPct val="85000"/>
        </a:lnSpc>
        <a:spcBef>
          <a:spcPts val="0"/>
        </a:spcBef>
        <a:spcAft>
          <a:spcPts val="0"/>
        </a:spcAft>
        <a:buClrTx/>
        <a:buSzTx/>
        <a:buFontTx/>
        <a:buNone/>
        <a:defRPr sz="4800" b="0" i="0" u="none" strike="noStrike" cap="none" spc="-50" baseline="0">
          <a:solidFill>
            <a:srgbClr val="404040"/>
          </a:solidFill>
          <a:uFillTx/>
          <a:latin typeface="Calibri Light" panose="020F0302020204030204"/>
          <a:ea typeface="Calibri Light" panose="020F0302020204030204"/>
          <a:cs typeface="Calibri Light" panose="020F0302020204030204"/>
          <a:sym typeface="Calibri Light" panose="020F0302020204030204"/>
        </a:defRPr>
      </a:lvl1pPr>
      <a:lvl2pPr marL="0" marR="0" indent="0" algn="l" defTabSz="914400" rtl="0" latinLnBrk="0">
        <a:lnSpc>
          <a:spcPct val="85000"/>
        </a:lnSpc>
        <a:spcBef>
          <a:spcPts val="0"/>
        </a:spcBef>
        <a:spcAft>
          <a:spcPts val="0"/>
        </a:spcAft>
        <a:buClrTx/>
        <a:buSzTx/>
        <a:buFontTx/>
        <a:buNone/>
        <a:defRPr sz="4800" b="0" i="0" u="none" strike="noStrike" cap="none" spc="-50" baseline="0">
          <a:solidFill>
            <a:srgbClr val="404040"/>
          </a:solidFill>
          <a:uFillTx/>
          <a:latin typeface="Calibri Light" panose="020F0302020204030204"/>
          <a:ea typeface="Calibri Light" panose="020F0302020204030204"/>
          <a:cs typeface="Calibri Light" panose="020F0302020204030204"/>
          <a:sym typeface="Calibri Light" panose="020F0302020204030204"/>
        </a:defRPr>
      </a:lvl2pPr>
      <a:lvl3pPr marL="0" marR="0" indent="0" algn="l" defTabSz="914400" rtl="0" latinLnBrk="0">
        <a:lnSpc>
          <a:spcPct val="85000"/>
        </a:lnSpc>
        <a:spcBef>
          <a:spcPts val="0"/>
        </a:spcBef>
        <a:spcAft>
          <a:spcPts val="0"/>
        </a:spcAft>
        <a:buClrTx/>
        <a:buSzTx/>
        <a:buFontTx/>
        <a:buNone/>
        <a:defRPr sz="4800" b="0" i="0" u="none" strike="noStrike" cap="none" spc="-50" baseline="0">
          <a:solidFill>
            <a:srgbClr val="404040"/>
          </a:solidFill>
          <a:uFillTx/>
          <a:latin typeface="Calibri Light" panose="020F0302020204030204"/>
          <a:ea typeface="Calibri Light" panose="020F0302020204030204"/>
          <a:cs typeface="Calibri Light" panose="020F0302020204030204"/>
          <a:sym typeface="Calibri Light" panose="020F0302020204030204"/>
        </a:defRPr>
      </a:lvl3pPr>
      <a:lvl4pPr marL="0" marR="0" indent="0" algn="l" defTabSz="914400" rtl="0" latinLnBrk="0">
        <a:lnSpc>
          <a:spcPct val="85000"/>
        </a:lnSpc>
        <a:spcBef>
          <a:spcPts val="0"/>
        </a:spcBef>
        <a:spcAft>
          <a:spcPts val="0"/>
        </a:spcAft>
        <a:buClrTx/>
        <a:buSzTx/>
        <a:buFontTx/>
        <a:buNone/>
        <a:defRPr sz="4800" b="0" i="0" u="none" strike="noStrike" cap="none" spc="-50" baseline="0">
          <a:solidFill>
            <a:srgbClr val="404040"/>
          </a:solidFill>
          <a:uFillTx/>
          <a:latin typeface="Calibri Light" panose="020F0302020204030204"/>
          <a:ea typeface="Calibri Light" panose="020F0302020204030204"/>
          <a:cs typeface="Calibri Light" panose="020F0302020204030204"/>
          <a:sym typeface="Calibri Light" panose="020F0302020204030204"/>
        </a:defRPr>
      </a:lvl4pPr>
      <a:lvl5pPr marL="0" marR="0" indent="0" algn="l" defTabSz="914400" rtl="0" latinLnBrk="0">
        <a:lnSpc>
          <a:spcPct val="85000"/>
        </a:lnSpc>
        <a:spcBef>
          <a:spcPts val="0"/>
        </a:spcBef>
        <a:spcAft>
          <a:spcPts val="0"/>
        </a:spcAft>
        <a:buClrTx/>
        <a:buSzTx/>
        <a:buFontTx/>
        <a:buNone/>
        <a:defRPr sz="4800" b="0" i="0" u="none" strike="noStrike" cap="none" spc="-50" baseline="0">
          <a:solidFill>
            <a:srgbClr val="404040"/>
          </a:solidFill>
          <a:uFillTx/>
          <a:latin typeface="Calibri Light" panose="020F0302020204030204"/>
          <a:ea typeface="Calibri Light" panose="020F0302020204030204"/>
          <a:cs typeface="Calibri Light" panose="020F0302020204030204"/>
          <a:sym typeface="Calibri Light" panose="020F0302020204030204"/>
        </a:defRPr>
      </a:lvl5pPr>
      <a:lvl6pPr marL="0" marR="0" indent="0" algn="l" defTabSz="914400" rtl="0" latinLnBrk="0">
        <a:lnSpc>
          <a:spcPct val="85000"/>
        </a:lnSpc>
        <a:spcBef>
          <a:spcPts val="0"/>
        </a:spcBef>
        <a:spcAft>
          <a:spcPts val="0"/>
        </a:spcAft>
        <a:buClrTx/>
        <a:buSzTx/>
        <a:buFontTx/>
        <a:buNone/>
        <a:defRPr sz="4800" b="0" i="0" u="none" strike="noStrike" cap="none" spc="-50" baseline="0">
          <a:solidFill>
            <a:srgbClr val="404040"/>
          </a:solidFill>
          <a:uFillTx/>
          <a:latin typeface="Calibri Light" panose="020F0302020204030204"/>
          <a:ea typeface="Calibri Light" panose="020F0302020204030204"/>
          <a:cs typeface="Calibri Light" panose="020F0302020204030204"/>
          <a:sym typeface="Calibri Light" panose="020F0302020204030204"/>
        </a:defRPr>
      </a:lvl6pPr>
      <a:lvl7pPr marL="0" marR="0" indent="0" algn="l" defTabSz="914400" rtl="0" latinLnBrk="0">
        <a:lnSpc>
          <a:spcPct val="85000"/>
        </a:lnSpc>
        <a:spcBef>
          <a:spcPts val="0"/>
        </a:spcBef>
        <a:spcAft>
          <a:spcPts val="0"/>
        </a:spcAft>
        <a:buClrTx/>
        <a:buSzTx/>
        <a:buFontTx/>
        <a:buNone/>
        <a:defRPr sz="4800" b="0" i="0" u="none" strike="noStrike" cap="none" spc="-50" baseline="0">
          <a:solidFill>
            <a:srgbClr val="404040"/>
          </a:solidFill>
          <a:uFillTx/>
          <a:latin typeface="Calibri Light" panose="020F0302020204030204"/>
          <a:ea typeface="Calibri Light" panose="020F0302020204030204"/>
          <a:cs typeface="Calibri Light" panose="020F0302020204030204"/>
          <a:sym typeface="Calibri Light" panose="020F0302020204030204"/>
        </a:defRPr>
      </a:lvl7pPr>
      <a:lvl8pPr marL="0" marR="0" indent="0" algn="l" defTabSz="914400" rtl="0" latinLnBrk="0">
        <a:lnSpc>
          <a:spcPct val="85000"/>
        </a:lnSpc>
        <a:spcBef>
          <a:spcPts val="0"/>
        </a:spcBef>
        <a:spcAft>
          <a:spcPts val="0"/>
        </a:spcAft>
        <a:buClrTx/>
        <a:buSzTx/>
        <a:buFontTx/>
        <a:buNone/>
        <a:defRPr sz="4800" b="0" i="0" u="none" strike="noStrike" cap="none" spc="-50" baseline="0">
          <a:solidFill>
            <a:srgbClr val="404040"/>
          </a:solidFill>
          <a:uFillTx/>
          <a:latin typeface="Calibri Light" panose="020F0302020204030204"/>
          <a:ea typeface="Calibri Light" panose="020F0302020204030204"/>
          <a:cs typeface="Calibri Light" panose="020F0302020204030204"/>
          <a:sym typeface="Calibri Light" panose="020F0302020204030204"/>
        </a:defRPr>
      </a:lvl8pPr>
      <a:lvl9pPr marL="0" marR="0" indent="0" algn="l" defTabSz="914400" rtl="0" latinLnBrk="0">
        <a:lnSpc>
          <a:spcPct val="85000"/>
        </a:lnSpc>
        <a:spcBef>
          <a:spcPts val="0"/>
        </a:spcBef>
        <a:spcAft>
          <a:spcPts val="0"/>
        </a:spcAft>
        <a:buClrTx/>
        <a:buSzTx/>
        <a:buFontTx/>
        <a:buNone/>
        <a:defRPr sz="4800" b="0" i="0" u="none" strike="noStrike" cap="none" spc="-50" baseline="0">
          <a:solidFill>
            <a:srgbClr val="404040"/>
          </a:solidFill>
          <a:uFillTx/>
          <a:latin typeface="Calibri Light" panose="020F0302020204030204"/>
          <a:ea typeface="Calibri Light" panose="020F0302020204030204"/>
          <a:cs typeface="Calibri Light" panose="020F0302020204030204"/>
          <a:sym typeface="Calibri Light" panose="020F0302020204030204"/>
        </a:defRPr>
      </a:lvl9pPr>
    </p:titleStyle>
    <p:bodyStyle>
      <a:lvl1pPr marL="91440" marR="0" indent="-91440" algn="l" defTabSz="914400" rtl="0" latinLnBrk="0">
        <a:lnSpc>
          <a:spcPct val="90000"/>
        </a:lnSpc>
        <a:spcBef>
          <a:spcPts val="1200"/>
        </a:spcBef>
        <a:spcAft>
          <a:spcPts val="0"/>
        </a:spcAft>
        <a:buClr>
          <a:schemeClr val="accent1"/>
        </a:buClr>
        <a:buSzPct val="100000"/>
        <a:buFont typeface="Calibri" panose="020F0502020204030204"/>
        <a:buChar char=" "/>
        <a:defRPr sz="2000" b="0" i="0" u="none" strike="noStrike" cap="none" spc="0" baseline="0">
          <a:solidFill>
            <a:srgbClr val="404040"/>
          </a:solidFill>
          <a:uFillTx/>
          <a:latin typeface="+mn-lt"/>
          <a:ea typeface="+mn-ea"/>
          <a:cs typeface="+mn-cs"/>
          <a:sym typeface="Calibri" panose="020F0502020204030204"/>
        </a:defRPr>
      </a:lvl1pPr>
      <a:lvl2pPr marL="404495" marR="0" indent="-203200" algn="l" defTabSz="914400" rtl="0" latinLnBrk="0">
        <a:lnSpc>
          <a:spcPct val="90000"/>
        </a:lnSpc>
        <a:spcBef>
          <a:spcPts val="1200"/>
        </a:spcBef>
        <a:spcAft>
          <a:spcPts val="0"/>
        </a:spcAft>
        <a:buClr>
          <a:schemeClr val="accent1"/>
        </a:buClr>
        <a:buSzPct val="100000"/>
        <a:buFont typeface="Calibri" panose="020F0502020204030204"/>
        <a:buChar char="◦"/>
        <a:defRPr sz="2000" b="0" i="0" u="none" strike="noStrike" cap="none" spc="0" baseline="0">
          <a:solidFill>
            <a:srgbClr val="404040"/>
          </a:solidFill>
          <a:uFillTx/>
          <a:latin typeface="+mn-lt"/>
          <a:ea typeface="+mn-ea"/>
          <a:cs typeface="+mn-cs"/>
          <a:sym typeface="Calibri" panose="020F0502020204030204"/>
        </a:defRPr>
      </a:lvl2pPr>
      <a:lvl3pPr marL="645160" marR="0" indent="-260985" algn="l" defTabSz="914400" rtl="0" latinLnBrk="0">
        <a:lnSpc>
          <a:spcPct val="90000"/>
        </a:lnSpc>
        <a:spcBef>
          <a:spcPts val="1200"/>
        </a:spcBef>
        <a:spcAft>
          <a:spcPts val="0"/>
        </a:spcAft>
        <a:buClr>
          <a:schemeClr val="accent1"/>
        </a:buClr>
        <a:buSzPct val="100000"/>
        <a:buFont typeface="Calibri" panose="020F0502020204030204"/>
        <a:buChar char="◦"/>
        <a:defRPr sz="2000" b="0" i="0" u="none" strike="noStrike" cap="none" spc="0" baseline="0">
          <a:solidFill>
            <a:srgbClr val="404040"/>
          </a:solidFill>
          <a:uFillTx/>
          <a:latin typeface="+mn-lt"/>
          <a:ea typeface="+mn-ea"/>
          <a:cs typeface="+mn-cs"/>
          <a:sym typeface="Calibri" panose="020F0502020204030204"/>
        </a:defRPr>
      </a:lvl3pPr>
      <a:lvl4pPr marL="828040" marR="0" indent="-260985" algn="l" defTabSz="914400" rtl="0" latinLnBrk="0">
        <a:lnSpc>
          <a:spcPct val="90000"/>
        </a:lnSpc>
        <a:spcBef>
          <a:spcPts val="1200"/>
        </a:spcBef>
        <a:spcAft>
          <a:spcPts val="0"/>
        </a:spcAft>
        <a:buClr>
          <a:schemeClr val="accent1"/>
        </a:buClr>
        <a:buSzPct val="100000"/>
        <a:buFont typeface="Calibri" panose="020F0502020204030204"/>
        <a:buChar char="◦"/>
        <a:defRPr sz="2000" b="0" i="0" u="none" strike="noStrike" cap="none" spc="0" baseline="0">
          <a:solidFill>
            <a:srgbClr val="404040"/>
          </a:solidFill>
          <a:uFillTx/>
          <a:latin typeface="+mn-lt"/>
          <a:ea typeface="+mn-ea"/>
          <a:cs typeface="+mn-cs"/>
          <a:sym typeface="Calibri" panose="020F0502020204030204"/>
        </a:defRPr>
      </a:lvl4pPr>
      <a:lvl5pPr marL="1010920" marR="0" indent="-260985" algn="l" defTabSz="914400" rtl="0" latinLnBrk="0">
        <a:lnSpc>
          <a:spcPct val="90000"/>
        </a:lnSpc>
        <a:spcBef>
          <a:spcPts val="1200"/>
        </a:spcBef>
        <a:spcAft>
          <a:spcPts val="0"/>
        </a:spcAft>
        <a:buClr>
          <a:schemeClr val="accent1"/>
        </a:buClr>
        <a:buSzPct val="100000"/>
        <a:buFont typeface="Calibri" panose="020F0502020204030204"/>
        <a:buChar char="◦"/>
        <a:defRPr sz="2000" b="0" i="0" u="none" strike="noStrike" cap="none" spc="0" baseline="0">
          <a:solidFill>
            <a:srgbClr val="404040"/>
          </a:solidFill>
          <a:uFillTx/>
          <a:latin typeface="+mn-lt"/>
          <a:ea typeface="+mn-ea"/>
          <a:cs typeface="+mn-cs"/>
          <a:sym typeface="Calibri" panose="020F0502020204030204"/>
        </a:defRPr>
      </a:lvl5pPr>
      <a:lvl6pPr marL="1198245" marR="0" indent="-326390" algn="l" defTabSz="914400" rtl="0" latinLnBrk="0">
        <a:lnSpc>
          <a:spcPct val="90000"/>
        </a:lnSpc>
        <a:spcBef>
          <a:spcPts val="1200"/>
        </a:spcBef>
        <a:spcAft>
          <a:spcPts val="0"/>
        </a:spcAft>
        <a:buClr>
          <a:schemeClr val="accent1"/>
        </a:buClr>
        <a:buSzPct val="100000"/>
        <a:buFont typeface="Calibri" panose="020F0502020204030204"/>
        <a:buChar char="◦"/>
        <a:defRPr sz="2000" b="0" i="0" u="none" strike="noStrike" cap="none" spc="0" baseline="0">
          <a:solidFill>
            <a:srgbClr val="404040"/>
          </a:solidFill>
          <a:uFillTx/>
          <a:latin typeface="+mn-lt"/>
          <a:ea typeface="+mn-ea"/>
          <a:cs typeface="+mn-cs"/>
          <a:sym typeface="Calibri" panose="020F0502020204030204"/>
        </a:defRPr>
      </a:lvl6pPr>
      <a:lvl7pPr marL="1398270" marR="0" indent="-326390" algn="l" defTabSz="914400" rtl="0" latinLnBrk="0">
        <a:lnSpc>
          <a:spcPct val="90000"/>
        </a:lnSpc>
        <a:spcBef>
          <a:spcPts val="1200"/>
        </a:spcBef>
        <a:spcAft>
          <a:spcPts val="0"/>
        </a:spcAft>
        <a:buClr>
          <a:schemeClr val="accent1"/>
        </a:buClr>
        <a:buSzPct val="100000"/>
        <a:buFont typeface="Calibri" panose="020F0502020204030204"/>
        <a:buChar char="◦"/>
        <a:defRPr sz="2000" b="0" i="0" u="none" strike="noStrike" cap="none" spc="0" baseline="0">
          <a:solidFill>
            <a:srgbClr val="404040"/>
          </a:solidFill>
          <a:uFillTx/>
          <a:latin typeface="+mn-lt"/>
          <a:ea typeface="+mn-ea"/>
          <a:cs typeface="+mn-cs"/>
          <a:sym typeface="Calibri" panose="020F0502020204030204"/>
        </a:defRPr>
      </a:lvl7pPr>
      <a:lvl8pPr marL="1597660" marR="0" indent="-326390" algn="l" defTabSz="914400" rtl="0" latinLnBrk="0">
        <a:lnSpc>
          <a:spcPct val="90000"/>
        </a:lnSpc>
        <a:spcBef>
          <a:spcPts val="1200"/>
        </a:spcBef>
        <a:spcAft>
          <a:spcPts val="0"/>
        </a:spcAft>
        <a:buClr>
          <a:schemeClr val="accent1"/>
        </a:buClr>
        <a:buSzPct val="100000"/>
        <a:buFont typeface="Calibri" panose="020F0502020204030204"/>
        <a:buChar char="◦"/>
        <a:defRPr sz="2000" b="0" i="0" u="none" strike="noStrike" cap="none" spc="0" baseline="0">
          <a:solidFill>
            <a:srgbClr val="404040"/>
          </a:solidFill>
          <a:uFillTx/>
          <a:latin typeface="+mn-lt"/>
          <a:ea typeface="+mn-ea"/>
          <a:cs typeface="+mn-cs"/>
          <a:sym typeface="Calibri" panose="020F0502020204030204"/>
        </a:defRPr>
      </a:lvl8pPr>
      <a:lvl9pPr marL="1797685" marR="0" indent="-326390" algn="l" defTabSz="914400" rtl="0" latinLnBrk="0">
        <a:lnSpc>
          <a:spcPct val="90000"/>
        </a:lnSpc>
        <a:spcBef>
          <a:spcPts val="1200"/>
        </a:spcBef>
        <a:spcAft>
          <a:spcPts val="0"/>
        </a:spcAft>
        <a:buClr>
          <a:schemeClr val="accent1"/>
        </a:buClr>
        <a:buSzPct val="100000"/>
        <a:buFont typeface="Calibri" panose="020F0502020204030204"/>
        <a:buChar char="◦"/>
        <a:defRPr sz="2000" b="0" i="0" u="none" strike="noStrike" cap="none" spc="0" baseline="0">
          <a:solidFill>
            <a:srgbClr val="404040"/>
          </a:solidFill>
          <a:uFillTx/>
          <a:latin typeface="+mn-lt"/>
          <a:ea typeface="+mn-ea"/>
          <a:cs typeface="+mn-cs"/>
          <a:sym typeface="Calibri" panose="020F0502020204030204"/>
        </a:defRPr>
      </a:lvl9pPr>
    </p:bodyStyle>
    <p:otherStyle>
      <a:lvl1pPr marL="0" marR="0" indent="0" algn="r" defTabSz="914400" rtl="0" latinLnBrk="0">
        <a:lnSpc>
          <a:spcPct val="100000"/>
        </a:lnSpc>
        <a:spcBef>
          <a:spcPts val="0"/>
        </a:spcBef>
        <a:spcAft>
          <a:spcPts val="0"/>
        </a:spcAft>
        <a:buClrTx/>
        <a:buSzTx/>
        <a:buFontTx/>
        <a:buNone/>
        <a:defRPr sz="1000" b="0" i="0" u="none" strike="noStrike" cap="none" spc="0" baseline="0">
          <a:solidFill>
            <a:schemeClr val="tx1"/>
          </a:solidFill>
          <a:uFillTx/>
          <a:latin typeface="+mn-lt"/>
          <a:ea typeface="+mn-ea"/>
          <a:cs typeface="+mn-cs"/>
          <a:sym typeface="Calibri" panose="020F0502020204030204"/>
        </a:defRPr>
      </a:lvl1pPr>
      <a:lvl2pPr marL="0" marR="0" indent="0" algn="r" defTabSz="914400" rtl="0" latinLnBrk="0">
        <a:lnSpc>
          <a:spcPct val="100000"/>
        </a:lnSpc>
        <a:spcBef>
          <a:spcPts val="0"/>
        </a:spcBef>
        <a:spcAft>
          <a:spcPts val="0"/>
        </a:spcAft>
        <a:buClrTx/>
        <a:buSzTx/>
        <a:buFontTx/>
        <a:buNone/>
        <a:defRPr sz="1000" b="0" i="0" u="none" strike="noStrike" cap="none" spc="0" baseline="0">
          <a:solidFill>
            <a:schemeClr val="tx1"/>
          </a:solidFill>
          <a:uFillTx/>
          <a:latin typeface="+mn-lt"/>
          <a:ea typeface="+mn-ea"/>
          <a:cs typeface="+mn-cs"/>
          <a:sym typeface="Calibri" panose="020F0502020204030204"/>
        </a:defRPr>
      </a:lvl2pPr>
      <a:lvl3pPr marL="0" marR="0" indent="0" algn="r" defTabSz="914400" rtl="0" latinLnBrk="0">
        <a:lnSpc>
          <a:spcPct val="100000"/>
        </a:lnSpc>
        <a:spcBef>
          <a:spcPts val="0"/>
        </a:spcBef>
        <a:spcAft>
          <a:spcPts val="0"/>
        </a:spcAft>
        <a:buClrTx/>
        <a:buSzTx/>
        <a:buFontTx/>
        <a:buNone/>
        <a:defRPr sz="1000" b="0" i="0" u="none" strike="noStrike" cap="none" spc="0" baseline="0">
          <a:solidFill>
            <a:schemeClr val="tx1"/>
          </a:solidFill>
          <a:uFillTx/>
          <a:latin typeface="+mn-lt"/>
          <a:ea typeface="+mn-ea"/>
          <a:cs typeface="+mn-cs"/>
          <a:sym typeface="Calibri" panose="020F0502020204030204"/>
        </a:defRPr>
      </a:lvl3pPr>
      <a:lvl4pPr marL="0" marR="0" indent="0" algn="r" defTabSz="914400" rtl="0" latinLnBrk="0">
        <a:lnSpc>
          <a:spcPct val="100000"/>
        </a:lnSpc>
        <a:spcBef>
          <a:spcPts val="0"/>
        </a:spcBef>
        <a:spcAft>
          <a:spcPts val="0"/>
        </a:spcAft>
        <a:buClrTx/>
        <a:buSzTx/>
        <a:buFontTx/>
        <a:buNone/>
        <a:defRPr sz="1000" b="0" i="0" u="none" strike="noStrike" cap="none" spc="0" baseline="0">
          <a:solidFill>
            <a:schemeClr val="tx1"/>
          </a:solidFill>
          <a:uFillTx/>
          <a:latin typeface="+mn-lt"/>
          <a:ea typeface="+mn-ea"/>
          <a:cs typeface="+mn-cs"/>
          <a:sym typeface="Calibri" panose="020F0502020204030204"/>
        </a:defRPr>
      </a:lvl4pPr>
      <a:lvl5pPr marL="0" marR="0" indent="0" algn="r" defTabSz="914400" rtl="0" latinLnBrk="0">
        <a:lnSpc>
          <a:spcPct val="100000"/>
        </a:lnSpc>
        <a:spcBef>
          <a:spcPts val="0"/>
        </a:spcBef>
        <a:spcAft>
          <a:spcPts val="0"/>
        </a:spcAft>
        <a:buClrTx/>
        <a:buSzTx/>
        <a:buFontTx/>
        <a:buNone/>
        <a:defRPr sz="1000" b="0" i="0" u="none" strike="noStrike" cap="none" spc="0" baseline="0">
          <a:solidFill>
            <a:schemeClr val="tx1"/>
          </a:solidFill>
          <a:uFillTx/>
          <a:latin typeface="+mn-lt"/>
          <a:ea typeface="+mn-ea"/>
          <a:cs typeface="+mn-cs"/>
          <a:sym typeface="Calibri" panose="020F0502020204030204"/>
        </a:defRPr>
      </a:lvl5pPr>
      <a:lvl6pPr marL="0" marR="0" indent="0" algn="r" defTabSz="914400" rtl="0" latinLnBrk="0">
        <a:lnSpc>
          <a:spcPct val="100000"/>
        </a:lnSpc>
        <a:spcBef>
          <a:spcPts val="0"/>
        </a:spcBef>
        <a:spcAft>
          <a:spcPts val="0"/>
        </a:spcAft>
        <a:buClrTx/>
        <a:buSzTx/>
        <a:buFontTx/>
        <a:buNone/>
        <a:defRPr sz="1000" b="0" i="0" u="none" strike="noStrike" cap="none" spc="0" baseline="0">
          <a:solidFill>
            <a:schemeClr val="tx1"/>
          </a:solidFill>
          <a:uFillTx/>
          <a:latin typeface="+mn-lt"/>
          <a:ea typeface="+mn-ea"/>
          <a:cs typeface="+mn-cs"/>
          <a:sym typeface="Calibri" panose="020F0502020204030204"/>
        </a:defRPr>
      </a:lvl6pPr>
      <a:lvl7pPr marL="0" marR="0" indent="0" algn="r" defTabSz="914400" rtl="0" latinLnBrk="0">
        <a:lnSpc>
          <a:spcPct val="100000"/>
        </a:lnSpc>
        <a:spcBef>
          <a:spcPts val="0"/>
        </a:spcBef>
        <a:spcAft>
          <a:spcPts val="0"/>
        </a:spcAft>
        <a:buClrTx/>
        <a:buSzTx/>
        <a:buFontTx/>
        <a:buNone/>
        <a:defRPr sz="1000" b="0" i="0" u="none" strike="noStrike" cap="none" spc="0" baseline="0">
          <a:solidFill>
            <a:schemeClr val="tx1"/>
          </a:solidFill>
          <a:uFillTx/>
          <a:latin typeface="+mn-lt"/>
          <a:ea typeface="+mn-ea"/>
          <a:cs typeface="+mn-cs"/>
          <a:sym typeface="Calibri" panose="020F0502020204030204"/>
        </a:defRPr>
      </a:lvl7pPr>
      <a:lvl8pPr marL="0" marR="0" indent="0" algn="r" defTabSz="914400" rtl="0" latinLnBrk="0">
        <a:lnSpc>
          <a:spcPct val="100000"/>
        </a:lnSpc>
        <a:spcBef>
          <a:spcPts val="0"/>
        </a:spcBef>
        <a:spcAft>
          <a:spcPts val="0"/>
        </a:spcAft>
        <a:buClrTx/>
        <a:buSzTx/>
        <a:buFontTx/>
        <a:buNone/>
        <a:defRPr sz="1000" b="0" i="0" u="none" strike="noStrike" cap="none" spc="0" baseline="0">
          <a:solidFill>
            <a:schemeClr val="tx1"/>
          </a:solidFill>
          <a:uFillTx/>
          <a:latin typeface="+mn-lt"/>
          <a:ea typeface="+mn-ea"/>
          <a:cs typeface="+mn-cs"/>
          <a:sym typeface="Calibri" panose="020F0502020204030204"/>
        </a:defRPr>
      </a:lvl8pPr>
      <a:lvl9pPr marL="0" marR="0" indent="0" algn="r" defTabSz="914400" rtl="0" latinLnBrk="0">
        <a:lnSpc>
          <a:spcPct val="100000"/>
        </a:lnSpc>
        <a:spcBef>
          <a:spcPts val="0"/>
        </a:spcBef>
        <a:spcAft>
          <a:spcPts val="0"/>
        </a:spcAft>
        <a:buClrTx/>
        <a:buSzTx/>
        <a:buFontTx/>
        <a:buNone/>
        <a:defRPr sz="1000" b="0" i="0" u="none" strike="noStrike" cap="none" spc="0" baseline="0">
          <a:solidFill>
            <a:schemeClr val="tx1"/>
          </a:solidFill>
          <a:uFillTx/>
          <a:latin typeface="+mn-lt"/>
          <a:ea typeface="+mn-ea"/>
          <a:cs typeface="+mn-cs"/>
          <a:sym typeface="Calibri" panose="020F0502020204030204"/>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77503" y="1544595"/>
            <a:ext cx="8756073" cy="2829286"/>
          </a:xfrm>
        </p:spPr>
        <p:txBody>
          <a:bodyPr>
            <a:noAutofit/>
          </a:bodyPr>
          <a:lstStyle/>
          <a:p>
            <a:pPr algn="ctr"/>
            <a:r>
              <a:rPr kumimoji="0" lang="en-GB" sz="4400" b="0" i="0" u="none" strike="noStrike" kern="1200" cap="none" spc="0" normalizeH="0" baseline="0" noProof="0" dirty="0">
                <a:ln>
                  <a:noFill/>
                </a:ln>
                <a:solidFill>
                  <a:prstClr val="black"/>
                </a:solidFill>
                <a:effectLst/>
                <a:uLnTx/>
                <a:uFillTx/>
                <a:latin typeface="Calibri"/>
                <a:ea typeface="+mj-ea"/>
                <a:cs typeface="+mj-cs"/>
              </a:rPr>
              <a:t>Taxation of Digital Transactions: Trends, Challenges, and Opportunities</a:t>
            </a:r>
            <a:endParaRPr lang="fr-FR" sz="4000" b="1" dirty="0">
              <a:solidFill>
                <a:schemeClr val="accent2"/>
              </a:solidFill>
              <a:effectLst>
                <a:outerShdw blurRad="38100" dist="38100" dir="2700000" algn="tl">
                  <a:srgbClr val="000000">
                    <a:alpha val="43137"/>
                  </a:srgbClr>
                </a:outerShdw>
              </a:effectLst>
              <a:latin typeface="Imprint MT Shadow" panose="04020605060303030202" pitchFamily="82" charset="0"/>
              <a:cs typeface="Arial" panose="020B0604020202020204" pitchFamily="34" charset="0"/>
            </a:endParaRPr>
          </a:p>
        </p:txBody>
      </p:sp>
      <p:sp>
        <p:nvSpPr>
          <p:cNvPr id="3" name="Subtitle 2"/>
          <p:cNvSpPr>
            <a:spLocks noGrp="1"/>
          </p:cNvSpPr>
          <p:nvPr>
            <p:ph type="subTitle" idx="1"/>
          </p:nvPr>
        </p:nvSpPr>
        <p:spPr>
          <a:xfrm>
            <a:off x="2267527" y="4586990"/>
            <a:ext cx="8510401" cy="1107228"/>
          </a:xfrm>
        </p:spPr>
        <p:txBody>
          <a:bodyPr>
            <a:normAutofit fontScale="47500" lnSpcReduction="20000"/>
          </a:bodyPr>
          <a:lstStyle/>
          <a:p>
            <a:pPr lvl="0">
              <a:lnSpc>
                <a:spcPct val="100000"/>
              </a:lnSpc>
              <a:spcBef>
                <a:spcPts val="0"/>
              </a:spcBef>
              <a:buClr>
                <a:srgbClr val="000000"/>
              </a:buClr>
              <a:buSzPts val="1800"/>
            </a:pPr>
            <a:r>
              <a:rPr lang="en-GB" sz="4200" b="1" dirty="0">
                <a:solidFill>
                  <a:schemeClr val="tx1"/>
                </a:solidFill>
                <a:latin typeface="Arial" panose="020B0604020202020204" pitchFamily="34" charset="0"/>
                <a:cs typeface="Arial" panose="020B0604020202020204" pitchFamily="34" charset="0"/>
                <a:sym typeface="Arial" panose="020B0604020202020204"/>
              </a:rPr>
              <a:t>ATAIC Workshop – 23 September 2025</a:t>
            </a:r>
          </a:p>
          <a:p>
            <a:pPr lvl="0">
              <a:lnSpc>
                <a:spcPct val="100000"/>
              </a:lnSpc>
              <a:spcBef>
                <a:spcPts val="0"/>
              </a:spcBef>
              <a:buClr>
                <a:srgbClr val="000000"/>
              </a:buClr>
              <a:buSzPts val="1800"/>
            </a:pPr>
            <a:r>
              <a:rPr lang="en-GB" sz="4200" b="1" dirty="0">
                <a:solidFill>
                  <a:schemeClr val="tx1"/>
                </a:solidFill>
                <a:latin typeface="Arial" panose="020B0604020202020204" pitchFamily="34" charset="0"/>
                <a:cs typeface="Arial" panose="020B0604020202020204" pitchFamily="34" charset="0"/>
                <a:sym typeface="Arial" panose="020B0604020202020204"/>
              </a:rPr>
              <a:t>Keynote Presentation</a:t>
            </a:r>
          </a:p>
          <a:p>
            <a:pPr lvl="0">
              <a:lnSpc>
                <a:spcPct val="100000"/>
              </a:lnSpc>
              <a:spcBef>
                <a:spcPts val="0"/>
              </a:spcBef>
              <a:buClr>
                <a:srgbClr val="000000"/>
              </a:buClr>
              <a:buSzPts val="1800"/>
            </a:pPr>
            <a:r>
              <a:rPr lang="en-GB" sz="4200" b="1" dirty="0">
                <a:solidFill>
                  <a:schemeClr val="tx1"/>
                </a:solidFill>
                <a:latin typeface="Arial" panose="020B0604020202020204" pitchFamily="34" charset="0"/>
                <a:cs typeface="Arial" panose="020B0604020202020204" pitchFamily="34" charset="0"/>
                <a:sym typeface="Arial" panose="020B0604020202020204"/>
              </a:rPr>
              <a:t>Presented by: Jules TAPSOBA, WATAF Expert</a:t>
            </a:r>
          </a:p>
          <a:p>
            <a:pPr lvl="0">
              <a:lnSpc>
                <a:spcPct val="100000"/>
              </a:lnSpc>
              <a:spcBef>
                <a:spcPts val="0"/>
              </a:spcBef>
              <a:buClr>
                <a:srgbClr val="000000"/>
              </a:buClr>
              <a:buSzPts val="1800"/>
            </a:pPr>
            <a:r>
              <a:rPr lang="en-GB" sz="4200" b="1" dirty="0">
                <a:solidFill>
                  <a:schemeClr val="tx1"/>
                </a:solidFill>
                <a:latin typeface="Arial" panose="020B0604020202020204" pitchFamily="34" charset="0"/>
                <a:cs typeface="Arial" panose="020B0604020202020204" pitchFamily="34" charset="0"/>
                <a:sym typeface="Arial" panose="020B0604020202020204"/>
              </a:rPr>
              <a:t>Executive Secretary, WATAF</a:t>
            </a:r>
          </a:p>
          <a:p>
            <a:pPr marL="0" marR="0" lvl="0" indent="0" rtl="0">
              <a:lnSpc>
                <a:spcPct val="100000"/>
              </a:lnSpc>
              <a:spcBef>
                <a:spcPts val="0"/>
              </a:spcBef>
              <a:spcAft>
                <a:spcPts val="0"/>
              </a:spcAft>
              <a:buClr>
                <a:srgbClr val="000000"/>
              </a:buClr>
              <a:buSzPts val="1800"/>
              <a:buFont typeface="Noto Sans Symbols"/>
              <a:buNone/>
            </a:pPr>
            <a:endParaRPr lang="en-GB" sz="1200" b="1" dirty="0">
              <a:solidFill>
                <a:srgbClr val="C00000"/>
              </a:solidFill>
              <a:latin typeface="Imprint MT Shadow" panose="04020605060303030202" pitchFamily="82" charset="0"/>
              <a:cs typeface="Arial" panose="020B0604020202020204" pitchFamily="34" charset="0"/>
              <a:sym typeface="Arial" panose="020B0604020202020204"/>
            </a:endParaRPr>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B8B270-9494-A0EE-C915-3D34CCB37A7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0AF9B84-1AFD-F2A4-7644-4B6496912CAB}"/>
              </a:ext>
            </a:extLst>
          </p:cNvPr>
          <p:cNvSpPr>
            <a:spLocks noGrp="1"/>
          </p:cNvSpPr>
          <p:nvPr>
            <p:ph type="title"/>
          </p:nvPr>
        </p:nvSpPr>
        <p:spPr>
          <a:xfrm>
            <a:off x="1260764" y="436097"/>
            <a:ext cx="8460011" cy="805723"/>
          </a:xfrm>
        </p:spPr>
        <p:txBody>
          <a:bodyPr/>
          <a:lstStyle/>
          <a:p>
            <a:r>
              <a:rPr lang="en-GB" dirty="0"/>
              <a:t>Conclusion</a:t>
            </a:r>
            <a:endParaRPr dirty="0">
              <a:solidFill>
                <a:schemeClr val="tx1"/>
              </a:solidFill>
              <a:effectLst>
                <a:outerShdw blurRad="38100" dist="38100" dir="2700000" algn="tl">
                  <a:srgbClr val="000000">
                    <a:alpha val="43137"/>
                  </a:srgbClr>
                </a:outerShdw>
              </a:effectLst>
              <a:latin typeface="Imprint MT Shadow" panose="04020605060303030202" pitchFamily="82" charset="0"/>
              <a:cs typeface="Arial" panose="020B0604020202020204" pitchFamily="34" charset="0"/>
            </a:endParaRPr>
          </a:p>
        </p:txBody>
      </p:sp>
      <p:sp>
        <p:nvSpPr>
          <p:cNvPr id="3" name="Content Placeholder 2">
            <a:extLst>
              <a:ext uri="{FF2B5EF4-FFF2-40B4-BE49-F238E27FC236}">
                <a16:creationId xmlns:a16="http://schemas.microsoft.com/office/drawing/2014/main" id="{92DE141D-8228-0D12-DC02-4EED0042245E}"/>
              </a:ext>
            </a:extLst>
          </p:cNvPr>
          <p:cNvSpPr>
            <a:spLocks noGrp="1"/>
          </p:cNvSpPr>
          <p:nvPr>
            <p:ph idx="1"/>
          </p:nvPr>
        </p:nvSpPr>
        <p:spPr>
          <a:xfrm>
            <a:off x="928255" y="1468583"/>
            <a:ext cx="10051354" cy="4453915"/>
          </a:xfrm>
        </p:spPr>
        <p:txBody>
          <a:bodyPr>
            <a:noAutofit/>
          </a:bodyPr>
          <a:lstStyle/>
          <a:p>
            <a:pPr marL="698500" indent="-342900" algn="just">
              <a:lnSpc>
                <a:spcPct val="100000"/>
              </a:lnSpc>
              <a:spcBef>
                <a:spcPts val="0"/>
              </a:spcBef>
              <a:buBlip>
                <a:blip r:embed="rId2"/>
              </a:buBlip>
            </a:pPr>
            <a:r>
              <a:rPr lang="en-GB" sz="4000" dirty="0">
                <a:solidFill>
                  <a:srgbClr val="000000"/>
                </a:solidFill>
              </a:rPr>
              <a:t>Digital taxation is essential for revenue mobilization.</a:t>
            </a:r>
          </a:p>
          <a:p>
            <a:pPr marL="698500" indent="-342900" algn="just">
              <a:lnSpc>
                <a:spcPct val="100000"/>
              </a:lnSpc>
              <a:spcBef>
                <a:spcPts val="0"/>
              </a:spcBef>
              <a:buBlip>
                <a:blip r:embed="rId2"/>
              </a:buBlip>
            </a:pPr>
            <a:r>
              <a:rPr lang="en-GB" sz="4000" dirty="0">
                <a:solidFill>
                  <a:srgbClr val="000000"/>
                </a:solidFill>
              </a:rPr>
              <a:t>African tax systems must adapt to capture digital value.</a:t>
            </a:r>
          </a:p>
          <a:p>
            <a:pPr marL="698500" indent="-342900" algn="just">
              <a:lnSpc>
                <a:spcPct val="100000"/>
              </a:lnSpc>
              <a:spcBef>
                <a:spcPts val="0"/>
              </a:spcBef>
              <a:buBlip>
                <a:blip r:embed="rId2"/>
              </a:buBlip>
            </a:pPr>
            <a:r>
              <a:rPr lang="en-GB" sz="4000" dirty="0">
                <a:solidFill>
                  <a:srgbClr val="000000"/>
                </a:solidFill>
              </a:rPr>
              <a:t>WATAF committed to collaboration with ATAIC, ATAF, OECD, UN.</a:t>
            </a:r>
          </a:p>
          <a:p>
            <a:pPr marL="698500" indent="-342900" algn="just">
              <a:lnSpc>
                <a:spcPct val="100000"/>
              </a:lnSpc>
              <a:spcBef>
                <a:spcPts val="0"/>
              </a:spcBef>
              <a:buBlip>
                <a:blip r:embed="rId2"/>
              </a:buBlip>
            </a:pPr>
            <a:r>
              <a:rPr lang="en-GB" sz="4000" dirty="0">
                <a:solidFill>
                  <a:srgbClr val="000000"/>
                </a:solidFill>
              </a:rPr>
              <a:t>Collective approaches will support SDGs and DRM goals.</a:t>
            </a:r>
          </a:p>
        </p:txBody>
      </p:sp>
      <p:sp>
        <p:nvSpPr>
          <p:cNvPr id="4" name="Slide Number Placeholder 3">
            <a:extLst>
              <a:ext uri="{FF2B5EF4-FFF2-40B4-BE49-F238E27FC236}">
                <a16:creationId xmlns:a16="http://schemas.microsoft.com/office/drawing/2014/main" id="{4A2E8304-064F-EC91-386E-291C8D76A63F}"/>
              </a:ext>
            </a:extLst>
          </p:cNvPr>
          <p:cNvSpPr>
            <a:spLocks noGrp="1"/>
          </p:cNvSpPr>
          <p:nvPr>
            <p:ph type="sldNum" sz="quarter" idx="2"/>
          </p:nvPr>
        </p:nvSpPr>
        <p:spPr/>
        <p:txBody>
          <a:bodyPr/>
          <a:lstStyle/>
          <a:p>
            <a:fld id="{86CB4B4D-7CA3-9044-876B-883B54F8677D}" type="slidenum">
              <a:rPr lang="en-US" smtClean="0"/>
              <a:t>10</a:t>
            </a:fld>
            <a:endParaRPr lang="en-US"/>
          </a:p>
        </p:txBody>
      </p:sp>
    </p:spTree>
    <p:extLst>
      <p:ext uri="{BB962C8B-B14F-4D97-AF65-F5344CB8AC3E}">
        <p14:creationId xmlns:p14="http://schemas.microsoft.com/office/powerpoint/2010/main" val="3107948486"/>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FCC452-92AF-F713-D1AB-4558BC93BC3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3C59AFF-750E-2E2F-E07D-C99BC11F1D78}"/>
              </a:ext>
            </a:extLst>
          </p:cNvPr>
          <p:cNvSpPr>
            <a:spLocks noGrp="1"/>
          </p:cNvSpPr>
          <p:nvPr>
            <p:ph type="title"/>
          </p:nvPr>
        </p:nvSpPr>
        <p:spPr>
          <a:xfrm>
            <a:off x="1260764" y="-111953"/>
            <a:ext cx="10565477" cy="1353774"/>
          </a:xfrm>
        </p:spPr>
        <p:txBody>
          <a:bodyPr/>
          <a:lstStyle/>
          <a:p>
            <a:endParaRPr dirty="0">
              <a:solidFill>
                <a:schemeClr val="tx1"/>
              </a:solidFill>
              <a:effectLst>
                <a:outerShdw blurRad="38100" dist="38100" dir="2700000" algn="tl">
                  <a:srgbClr val="000000">
                    <a:alpha val="43137"/>
                  </a:srgbClr>
                </a:outerShdw>
              </a:effectLst>
              <a:latin typeface="Imprint MT Shadow" panose="04020605060303030202" pitchFamily="82" charset="0"/>
              <a:cs typeface="Arial" panose="020B0604020202020204" pitchFamily="34" charset="0"/>
            </a:endParaRPr>
          </a:p>
        </p:txBody>
      </p:sp>
      <p:sp>
        <p:nvSpPr>
          <p:cNvPr id="3" name="Content Placeholder 2">
            <a:extLst>
              <a:ext uri="{FF2B5EF4-FFF2-40B4-BE49-F238E27FC236}">
                <a16:creationId xmlns:a16="http://schemas.microsoft.com/office/drawing/2014/main" id="{DCA40B6C-E178-75BB-9803-B9E6C9DE50B8}"/>
              </a:ext>
            </a:extLst>
          </p:cNvPr>
          <p:cNvSpPr>
            <a:spLocks noGrp="1"/>
          </p:cNvSpPr>
          <p:nvPr>
            <p:ph idx="1"/>
          </p:nvPr>
        </p:nvSpPr>
        <p:spPr>
          <a:xfrm>
            <a:off x="928255" y="1468583"/>
            <a:ext cx="10051354" cy="4805040"/>
          </a:xfrm>
        </p:spPr>
        <p:txBody>
          <a:bodyPr>
            <a:noAutofit/>
          </a:bodyPr>
          <a:lstStyle/>
          <a:p>
            <a:pPr marL="355600" indent="0" algn="just">
              <a:lnSpc>
                <a:spcPct val="100000"/>
              </a:lnSpc>
              <a:spcBef>
                <a:spcPts val="0"/>
              </a:spcBef>
              <a:buNone/>
            </a:pPr>
            <a:r>
              <a:rPr lang="en-GB" sz="5400">
                <a:solidFill>
                  <a:schemeClr val="tx1"/>
                </a:solidFill>
                <a:latin typeface="Imprint MT Shadow" panose="04020605060303030202" pitchFamily="82" charset="0"/>
                <a:cs typeface="Arial" panose="020B0604020202020204" pitchFamily="34" charset="0"/>
              </a:rPr>
              <a:t>                        MERCI</a:t>
            </a:r>
            <a:endParaRPr lang="en-GB" sz="5400" dirty="0">
              <a:solidFill>
                <a:schemeClr val="tx1"/>
              </a:solidFill>
              <a:latin typeface="Imprint MT Shadow" panose="04020605060303030202" pitchFamily="82" charset="0"/>
              <a:cs typeface="Arial" panose="020B0604020202020204" pitchFamily="34" charset="0"/>
            </a:endParaRPr>
          </a:p>
        </p:txBody>
      </p:sp>
      <p:sp>
        <p:nvSpPr>
          <p:cNvPr id="4" name="Slide Number Placeholder 3">
            <a:extLst>
              <a:ext uri="{FF2B5EF4-FFF2-40B4-BE49-F238E27FC236}">
                <a16:creationId xmlns:a16="http://schemas.microsoft.com/office/drawing/2014/main" id="{9B704DAA-E623-1659-B7C9-4724CC1F1D66}"/>
              </a:ext>
            </a:extLst>
          </p:cNvPr>
          <p:cNvSpPr>
            <a:spLocks noGrp="1"/>
          </p:cNvSpPr>
          <p:nvPr>
            <p:ph type="sldNum" sz="quarter" idx="2"/>
          </p:nvPr>
        </p:nvSpPr>
        <p:spPr/>
        <p:txBody>
          <a:bodyPr/>
          <a:lstStyle/>
          <a:p>
            <a:fld id="{86CB4B4D-7CA3-9044-876B-883B54F8677D}" type="slidenum">
              <a:rPr lang="en-US" smtClean="0"/>
              <a:t>11</a:t>
            </a:fld>
            <a:endParaRPr lang="en-US"/>
          </a:p>
        </p:txBody>
      </p:sp>
    </p:spTree>
    <p:extLst>
      <p:ext uri="{BB962C8B-B14F-4D97-AF65-F5344CB8AC3E}">
        <p14:creationId xmlns:p14="http://schemas.microsoft.com/office/powerpoint/2010/main" val="3224014857"/>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461C0CF-EBBE-6B02-D3BE-40F52E5493E0}"/>
              </a:ext>
            </a:extLst>
          </p:cNvPr>
          <p:cNvSpPr>
            <a:spLocks noGrp="1"/>
          </p:cNvSpPr>
          <p:nvPr>
            <p:ph type="ctrTitle"/>
          </p:nvPr>
        </p:nvSpPr>
        <p:spPr>
          <a:xfrm>
            <a:off x="2700997" y="295420"/>
            <a:ext cx="6836898" cy="857251"/>
          </a:xfrm>
          <a:ln>
            <a:solidFill>
              <a:srgbClr val="9E0000"/>
            </a:solidFill>
          </a:ln>
        </p:spPr>
        <p:txBody>
          <a:bodyPr/>
          <a:lstStyle/>
          <a:p>
            <a:r>
              <a:rPr lang="en-GB" dirty="0"/>
              <a:t>Introduction</a:t>
            </a:r>
            <a:endParaRPr lang="fr-NG" b="1" dirty="0"/>
          </a:p>
        </p:txBody>
      </p:sp>
      <p:sp>
        <p:nvSpPr>
          <p:cNvPr id="3" name="Sous-titre 2">
            <a:extLst>
              <a:ext uri="{FF2B5EF4-FFF2-40B4-BE49-F238E27FC236}">
                <a16:creationId xmlns:a16="http://schemas.microsoft.com/office/drawing/2014/main" id="{6DE8DF1B-68A4-1C4E-1819-115265C83BD2}"/>
              </a:ext>
            </a:extLst>
          </p:cNvPr>
          <p:cNvSpPr>
            <a:spLocks noGrp="1"/>
          </p:cNvSpPr>
          <p:nvPr>
            <p:ph type="subTitle" idx="1"/>
          </p:nvPr>
        </p:nvSpPr>
        <p:spPr>
          <a:xfrm>
            <a:off x="1828800" y="1350499"/>
            <a:ext cx="8947052" cy="4346916"/>
          </a:xfrm>
          <a:ln>
            <a:solidFill>
              <a:srgbClr val="9E0000"/>
            </a:solidFill>
          </a:ln>
        </p:spPr>
        <p:txBody>
          <a:bodyPr>
            <a:noAutofit/>
          </a:bodyPr>
          <a:lstStyle/>
          <a:p>
            <a:pPr algn="l"/>
            <a:r>
              <a:rPr lang="en-GB" sz="3600" dirty="0">
                <a:solidFill>
                  <a:schemeClr val="tx1"/>
                </a:solidFill>
              </a:rPr>
              <a:t>I greet you all warmly. As we know, ATAIC has worked tirelessly to bring tax administrations together across borders, strengthening unity and collaboration. And of course, WATAF is here as well, committed to supporting Africa’s tax systems through capacity building, reforms, and regional cooperation. Together, our collective efforts are vital as the digital economy continues to reshape global taxation.</a:t>
            </a:r>
            <a:endParaRPr lang="fr-FR" sz="4000" b="1" dirty="0">
              <a:solidFill>
                <a:schemeClr val="tx1"/>
              </a:solidFill>
            </a:endParaRPr>
          </a:p>
          <a:p>
            <a:pPr algn="l"/>
            <a:endParaRPr lang="fr-NG" sz="4000" dirty="0">
              <a:solidFill>
                <a:schemeClr val="tx1"/>
              </a:solidFill>
            </a:endParaRPr>
          </a:p>
        </p:txBody>
      </p:sp>
    </p:spTree>
    <p:extLst>
      <p:ext uri="{BB962C8B-B14F-4D97-AF65-F5344CB8AC3E}">
        <p14:creationId xmlns:p14="http://schemas.microsoft.com/office/powerpoint/2010/main" val="3632156615"/>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78606" y="584377"/>
            <a:ext cx="8068586" cy="657444"/>
          </a:xfrm>
          <a:ln>
            <a:solidFill>
              <a:srgbClr val="9E0000"/>
            </a:solidFill>
          </a:ln>
        </p:spPr>
        <p:txBody>
          <a:bodyPr>
            <a:normAutofit fontScale="90000"/>
          </a:bodyPr>
          <a:lstStyle/>
          <a:p>
            <a:r>
              <a:rPr lang="en-GB" sz="4400" dirty="0"/>
              <a:t>Growth of the Digital Economy</a:t>
            </a:r>
            <a:endParaRPr lang="en-GB" sz="4400" b="1" dirty="0">
              <a:solidFill>
                <a:srgbClr val="004678"/>
              </a:solidFill>
            </a:endParaRPr>
          </a:p>
        </p:txBody>
      </p:sp>
      <p:sp>
        <p:nvSpPr>
          <p:cNvPr id="3" name="Content Placeholder 2"/>
          <p:cNvSpPr>
            <a:spLocks noGrp="1"/>
          </p:cNvSpPr>
          <p:nvPr>
            <p:ph idx="1"/>
          </p:nvPr>
        </p:nvSpPr>
        <p:spPr>
          <a:xfrm>
            <a:off x="1248031" y="1468583"/>
            <a:ext cx="9731577" cy="4805040"/>
          </a:xfrm>
          <a:ln>
            <a:solidFill>
              <a:srgbClr val="9E0000"/>
            </a:solidFill>
          </a:ln>
        </p:spPr>
        <p:txBody>
          <a:bodyPr>
            <a:noAutofit/>
          </a:bodyPr>
          <a:lstStyle/>
          <a:p>
            <a:pPr>
              <a:defRPr sz="2000">
                <a:solidFill>
                  <a:srgbClr val="000000"/>
                </a:solidFill>
              </a:defRPr>
            </a:pPr>
            <a:r>
              <a:rPr lang="en-GB" sz="3200" dirty="0"/>
              <a:t>The global digital economy is expanding rapidly and is projected to exceed 20 trillion dollars by 2025. Africa is not left behind, with its digital economy growing at about 15% annually. In Sub-Saharan Africa alone, mobile money transactions reached 700 billion dollars in 2023. Platforms such as Jumia, Amazon, Netflix, and M-Pesa continue to drive this remarkable transformation.</a:t>
            </a:r>
            <a:endParaRPr lang="en-GB" sz="3600" dirty="0"/>
          </a:p>
        </p:txBody>
      </p:sp>
      <p:sp>
        <p:nvSpPr>
          <p:cNvPr id="4" name="Slide Number Placeholder 3"/>
          <p:cNvSpPr>
            <a:spLocks noGrp="1"/>
          </p:cNvSpPr>
          <p:nvPr>
            <p:ph type="sldNum" sz="quarter" idx="2"/>
          </p:nvPr>
        </p:nvSpPr>
        <p:spPr/>
        <p:txBody>
          <a:bodyPr/>
          <a:lstStyle/>
          <a:p>
            <a:fld id="{86CB4B4D-7CA3-9044-876B-883B54F8677D}" type="slidenum">
              <a:rPr lang="en-US" smtClean="0"/>
              <a:t>3</a:t>
            </a:fld>
            <a:endParaRPr lang="en-US"/>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6BF14B-2639-A315-2224-12894979AF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4A7E3A-A8F8-9D83-6A76-13A6CF1A33F7}"/>
              </a:ext>
            </a:extLst>
          </p:cNvPr>
          <p:cNvSpPr>
            <a:spLocks noGrp="1"/>
          </p:cNvSpPr>
          <p:nvPr>
            <p:ph type="title"/>
          </p:nvPr>
        </p:nvSpPr>
        <p:spPr>
          <a:xfrm>
            <a:off x="2224596" y="234777"/>
            <a:ext cx="7425842" cy="1007043"/>
          </a:xfrm>
          <a:ln>
            <a:solidFill>
              <a:srgbClr val="9E0000"/>
            </a:solidFill>
          </a:ln>
        </p:spPr>
        <p:txBody>
          <a:bodyPr>
            <a:normAutofit fontScale="90000"/>
          </a:bodyPr>
          <a:lstStyle/>
          <a:p>
            <a:br>
              <a:rPr lang="en-GB" b="1" dirty="0">
                <a:solidFill>
                  <a:srgbClr val="004678"/>
                </a:solidFill>
              </a:rPr>
            </a:br>
            <a:br>
              <a:rPr lang="en-GB" b="1" dirty="0">
                <a:solidFill>
                  <a:srgbClr val="004678"/>
                </a:solidFill>
              </a:rPr>
            </a:br>
            <a:br>
              <a:rPr lang="en-GB" b="1" dirty="0">
                <a:solidFill>
                  <a:srgbClr val="004678"/>
                </a:solidFill>
              </a:rPr>
            </a:br>
            <a:br>
              <a:rPr lang="en-GB" b="1" dirty="0">
                <a:solidFill>
                  <a:srgbClr val="004678"/>
                </a:solidFill>
              </a:rPr>
            </a:br>
            <a:br>
              <a:rPr lang="en-GB" b="1" dirty="0">
                <a:solidFill>
                  <a:srgbClr val="004678"/>
                </a:solidFill>
              </a:rPr>
            </a:br>
            <a:br>
              <a:rPr lang="en-GB" b="1" dirty="0">
                <a:solidFill>
                  <a:srgbClr val="004678"/>
                </a:solidFill>
              </a:rPr>
            </a:br>
            <a:br>
              <a:rPr lang="en-GB" b="1" dirty="0">
                <a:solidFill>
                  <a:srgbClr val="004678"/>
                </a:solidFill>
              </a:rPr>
            </a:br>
            <a:br>
              <a:rPr lang="en-GB" b="1" dirty="0">
                <a:solidFill>
                  <a:srgbClr val="004678"/>
                </a:solidFill>
              </a:rPr>
            </a:br>
            <a:br>
              <a:rPr lang="en-GB" b="1" dirty="0">
                <a:solidFill>
                  <a:srgbClr val="004678"/>
                </a:solidFill>
              </a:rPr>
            </a:br>
            <a:br>
              <a:rPr lang="en-GB" b="1" dirty="0">
                <a:solidFill>
                  <a:srgbClr val="004678"/>
                </a:solidFill>
              </a:rPr>
            </a:br>
            <a:br>
              <a:rPr lang="en-GB" b="1" dirty="0">
                <a:solidFill>
                  <a:srgbClr val="004678"/>
                </a:solidFill>
              </a:rPr>
            </a:br>
            <a:br>
              <a:rPr lang="en-GB" b="1" dirty="0">
                <a:solidFill>
                  <a:srgbClr val="004678"/>
                </a:solidFill>
              </a:rPr>
            </a:br>
            <a:br>
              <a:rPr lang="en-GB" b="1" dirty="0">
                <a:solidFill>
                  <a:srgbClr val="004678"/>
                </a:solidFill>
              </a:rPr>
            </a:br>
            <a:br>
              <a:rPr lang="en-GB" b="1" dirty="0">
                <a:solidFill>
                  <a:srgbClr val="004678"/>
                </a:solidFill>
              </a:rPr>
            </a:br>
            <a:br>
              <a:rPr lang="en-GB" b="1" dirty="0">
                <a:solidFill>
                  <a:srgbClr val="004678"/>
                </a:solidFill>
              </a:rPr>
            </a:br>
            <a:br>
              <a:rPr lang="en-GB" b="1" dirty="0">
                <a:solidFill>
                  <a:srgbClr val="004678"/>
                </a:solidFill>
              </a:rPr>
            </a:br>
            <a:br>
              <a:rPr lang="en-GB" b="1" dirty="0">
                <a:solidFill>
                  <a:srgbClr val="004678"/>
                </a:solidFill>
              </a:rPr>
            </a:br>
            <a:br>
              <a:rPr lang="en-GB" b="1" dirty="0">
                <a:solidFill>
                  <a:srgbClr val="004678"/>
                </a:solidFill>
              </a:rPr>
            </a:br>
            <a:br>
              <a:rPr lang="en-GB" b="1" dirty="0">
                <a:solidFill>
                  <a:srgbClr val="004678"/>
                </a:solidFill>
              </a:rPr>
            </a:br>
            <a:br>
              <a:rPr lang="en-GB" b="1" dirty="0">
                <a:solidFill>
                  <a:srgbClr val="004678"/>
                </a:solidFill>
              </a:rPr>
            </a:br>
            <a:br>
              <a:rPr lang="en-GB" b="1" dirty="0">
                <a:solidFill>
                  <a:srgbClr val="004678"/>
                </a:solidFill>
              </a:rPr>
            </a:br>
            <a:br>
              <a:rPr lang="en-GB" b="1" dirty="0">
                <a:solidFill>
                  <a:srgbClr val="004678"/>
                </a:solidFill>
              </a:rPr>
            </a:br>
            <a:br>
              <a:rPr lang="en-GB" b="1" dirty="0">
                <a:solidFill>
                  <a:srgbClr val="004678"/>
                </a:solidFill>
              </a:rPr>
            </a:br>
            <a:br>
              <a:rPr lang="en-GB" b="1" dirty="0">
                <a:solidFill>
                  <a:srgbClr val="004678"/>
                </a:solidFill>
              </a:rPr>
            </a:br>
            <a:br>
              <a:rPr lang="en-GB" b="1" dirty="0">
                <a:solidFill>
                  <a:srgbClr val="004678"/>
                </a:solidFill>
              </a:rPr>
            </a:br>
            <a:br>
              <a:rPr lang="en-GB" b="1" dirty="0">
                <a:solidFill>
                  <a:srgbClr val="004678"/>
                </a:solidFill>
              </a:rPr>
            </a:br>
            <a:br>
              <a:rPr lang="en-GB" b="1" dirty="0">
                <a:solidFill>
                  <a:srgbClr val="004678"/>
                </a:solidFill>
              </a:rPr>
            </a:br>
            <a:br>
              <a:rPr lang="en-GB" b="1" dirty="0">
                <a:solidFill>
                  <a:srgbClr val="004678"/>
                </a:solidFill>
              </a:rPr>
            </a:br>
            <a:br>
              <a:rPr lang="en-GB" b="1" dirty="0">
                <a:solidFill>
                  <a:srgbClr val="004678"/>
                </a:solidFill>
              </a:rPr>
            </a:br>
            <a:r>
              <a:rPr lang="en-GB" dirty="0"/>
              <a:t>Key Challenges in Digital Taxation</a:t>
            </a:r>
            <a:endParaRPr dirty="0">
              <a:solidFill>
                <a:schemeClr val="tx1"/>
              </a:solidFill>
              <a:effectLst>
                <a:outerShdw blurRad="38100" dist="38100" dir="2700000" algn="tl">
                  <a:srgbClr val="000000">
                    <a:alpha val="43137"/>
                  </a:srgbClr>
                </a:outerShdw>
              </a:effectLst>
              <a:latin typeface="Imprint MT Shadow" panose="04020605060303030202" pitchFamily="82" charset="0"/>
              <a:cs typeface="Arial" panose="020B0604020202020204" pitchFamily="34" charset="0"/>
            </a:endParaRPr>
          </a:p>
        </p:txBody>
      </p:sp>
      <p:sp>
        <p:nvSpPr>
          <p:cNvPr id="3" name="Content Placeholder 2">
            <a:extLst>
              <a:ext uri="{FF2B5EF4-FFF2-40B4-BE49-F238E27FC236}">
                <a16:creationId xmlns:a16="http://schemas.microsoft.com/office/drawing/2014/main" id="{E566F93A-E9B6-AAC9-CC84-8FDF1056FF7A}"/>
              </a:ext>
            </a:extLst>
          </p:cNvPr>
          <p:cNvSpPr>
            <a:spLocks noGrp="1"/>
          </p:cNvSpPr>
          <p:nvPr>
            <p:ph idx="1"/>
          </p:nvPr>
        </p:nvSpPr>
        <p:spPr>
          <a:xfrm>
            <a:off x="928255" y="1468583"/>
            <a:ext cx="10051354" cy="4805040"/>
          </a:xfrm>
          <a:ln>
            <a:solidFill>
              <a:srgbClr val="9E0000"/>
            </a:solidFill>
          </a:ln>
        </p:spPr>
        <p:txBody>
          <a:bodyPr>
            <a:noAutofit/>
          </a:bodyPr>
          <a:lstStyle/>
          <a:p>
            <a:pPr marL="355600" indent="0">
              <a:lnSpc>
                <a:spcPct val="100000"/>
              </a:lnSpc>
              <a:spcBef>
                <a:spcPts val="0"/>
              </a:spcBef>
              <a:buNone/>
            </a:pPr>
            <a:r>
              <a:rPr lang="en-GB" sz="3200" dirty="0">
                <a:solidFill>
                  <a:schemeClr val="tx1"/>
                </a:solidFill>
              </a:rPr>
              <a:t>One of the biggest challenges we face is that the traditional permanent establishment rules are outdated and do not capture the realities of digital businesses. Tracking cross-border digital transactions remains difficult, while many informal digital activities go completely unregistered. We also see growing risks of double taxation on one hand, and tax avoidance by large multinational companies on the other. On top of this, many administrations still face capacity gaps in both technology and enforcement, which makes the task even harder.</a:t>
            </a:r>
            <a:endParaRPr lang="fr-FR" sz="3200" noProof="0" dirty="0">
              <a:solidFill>
                <a:schemeClr val="tx1"/>
              </a:solidFill>
              <a:latin typeface="Imprint MT Shadow" panose="04020605060303030202" pitchFamily="82" charset="0"/>
              <a:cs typeface="Arial" panose="020B0604020202020204" pitchFamily="34" charset="0"/>
            </a:endParaRPr>
          </a:p>
        </p:txBody>
      </p:sp>
      <p:sp>
        <p:nvSpPr>
          <p:cNvPr id="4" name="Slide Number Placeholder 3">
            <a:extLst>
              <a:ext uri="{FF2B5EF4-FFF2-40B4-BE49-F238E27FC236}">
                <a16:creationId xmlns:a16="http://schemas.microsoft.com/office/drawing/2014/main" id="{D01A29C0-0EFB-D054-D713-0E01555BC39D}"/>
              </a:ext>
            </a:extLst>
          </p:cNvPr>
          <p:cNvSpPr>
            <a:spLocks noGrp="1"/>
          </p:cNvSpPr>
          <p:nvPr>
            <p:ph type="sldNum" sz="quarter" idx="2"/>
          </p:nvPr>
        </p:nvSpPr>
        <p:spPr/>
        <p:txBody>
          <a:bodyPr/>
          <a:lstStyle/>
          <a:p>
            <a:fld id="{86CB4B4D-7CA3-9044-876B-883B54F8677D}" type="slidenum">
              <a:rPr lang="en-US" smtClean="0"/>
              <a:t>4</a:t>
            </a:fld>
            <a:endParaRPr lang="en-US"/>
          </a:p>
        </p:txBody>
      </p:sp>
    </p:spTree>
    <p:extLst>
      <p:ext uri="{BB962C8B-B14F-4D97-AF65-F5344CB8AC3E}">
        <p14:creationId xmlns:p14="http://schemas.microsoft.com/office/powerpoint/2010/main" val="3367255411"/>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BE23F9-651E-A0B3-42A1-A3FDA5407C3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D4C4CA9-F26B-1E5E-F693-32DF3DE27DD9}"/>
              </a:ext>
            </a:extLst>
          </p:cNvPr>
          <p:cNvSpPr>
            <a:spLocks noGrp="1"/>
          </p:cNvSpPr>
          <p:nvPr>
            <p:ph type="title"/>
          </p:nvPr>
        </p:nvSpPr>
        <p:spPr>
          <a:xfrm>
            <a:off x="1237957" y="84995"/>
            <a:ext cx="9425354" cy="1353774"/>
          </a:xfrm>
          <a:ln>
            <a:solidFill>
              <a:srgbClr val="9E0000"/>
            </a:solidFill>
          </a:ln>
        </p:spPr>
        <p:txBody>
          <a:bodyPr>
            <a:normAutofit fontScale="90000"/>
          </a:bodyPr>
          <a:lstStyle/>
          <a:p>
            <a:br>
              <a:rPr lang="en-GB" b="1" dirty="0">
                <a:solidFill>
                  <a:srgbClr val="004678"/>
                </a:solidFill>
              </a:rPr>
            </a:br>
            <a:br>
              <a:rPr lang="en-GB" b="1" dirty="0">
                <a:solidFill>
                  <a:srgbClr val="004678"/>
                </a:solidFill>
              </a:rPr>
            </a:br>
            <a:r>
              <a:rPr lang="en-GB" dirty="0"/>
              <a:t>International &amp; Regional Developments</a:t>
            </a:r>
            <a:endParaRPr dirty="0">
              <a:solidFill>
                <a:schemeClr val="tx1"/>
              </a:solidFill>
              <a:effectLst>
                <a:outerShdw blurRad="38100" dist="38100" dir="2700000" algn="tl">
                  <a:srgbClr val="000000">
                    <a:alpha val="43137"/>
                  </a:srgbClr>
                </a:outerShdw>
              </a:effectLst>
              <a:latin typeface="Imprint MT Shadow" panose="04020605060303030202" pitchFamily="82" charset="0"/>
              <a:cs typeface="Arial" panose="020B0604020202020204" pitchFamily="34" charset="0"/>
            </a:endParaRPr>
          </a:p>
        </p:txBody>
      </p:sp>
      <p:sp>
        <p:nvSpPr>
          <p:cNvPr id="3" name="Content Placeholder 2">
            <a:extLst>
              <a:ext uri="{FF2B5EF4-FFF2-40B4-BE49-F238E27FC236}">
                <a16:creationId xmlns:a16="http://schemas.microsoft.com/office/drawing/2014/main" id="{B98994E9-6FEF-7475-795C-75552EA5EA83}"/>
              </a:ext>
            </a:extLst>
          </p:cNvPr>
          <p:cNvSpPr>
            <a:spLocks noGrp="1"/>
          </p:cNvSpPr>
          <p:nvPr>
            <p:ph idx="1"/>
          </p:nvPr>
        </p:nvSpPr>
        <p:spPr>
          <a:xfrm>
            <a:off x="928254" y="1617780"/>
            <a:ext cx="9847597" cy="4614207"/>
          </a:xfrm>
          <a:ln>
            <a:solidFill>
              <a:srgbClr val="9E0000"/>
            </a:solidFill>
          </a:ln>
        </p:spPr>
        <p:txBody>
          <a:bodyPr>
            <a:noAutofit/>
          </a:bodyPr>
          <a:lstStyle/>
          <a:p>
            <a:pPr marL="698500" indent="-342900" algn="just">
              <a:lnSpc>
                <a:spcPct val="100000"/>
              </a:lnSpc>
              <a:spcBef>
                <a:spcPts val="0"/>
              </a:spcBef>
              <a:buBlip>
                <a:blip r:embed="rId2"/>
              </a:buBlip>
            </a:pPr>
            <a:r>
              <a:rPr lang="fr-FR" sz="3000" dirty="0">
                <a:solidFill>
                  <a:srgbClr val="000000"/>
                </a:solidFill>
              </a:rPr>
              <a:t> </a:t>
            </a:r>
            <a:r>
              <a:rPr lang="en-GB" sz="3000" b="1" i="1" dirty="0">
                <a:solidFill>
                  <a:srgbClr val="000000"/>
                </a:solidFill>
              </a:rPr>
              <a:t>OECD/G20 Inclusive Framework: Pillar One &amp; Pillar Two.</a:t>
            </a:r>
          </a:p>
          <a:p>
            <a:pPr marL="355600" indent="0" algn="just">
              <a:lnSpc>
                <a:spcPct val="100000"/>
              </a:lnSpc>
              <a:spcBef>
                <a:spcPts val="0"/>
              </a:spcBef>
              <a:buNone/>
            </a:pPr>
            <a:endParaRPr lang="en-GB" sz="3000" b="1" i="1" dirty="0">
              <a:solidFill>
                <a:srgbClr val="000000"/>
              </a:solidFill>
            </a:endParaRPr>
          </a:p>
          <a:p>
            <a:pPr marL="698500" indent="-342900" algn="just">
              <a:lnSpc>
                <a:spcPct val="100000"/>
              </a:lnSpc>
              <a:spcBef>
                <a:spcPts val="0"/>
              </a:spcBef>
              <a:buBlip>
                <a:blip r:embed="rId2"/>
              </a:buBlip>
            </a:pPr>
            <a:r>
              <a:rPr lang="en-GB" sz="3000" b="1" i="1" dirty="0">
                <a:solidFill>
                  <a:srgbClr val="000000"/>
                </a:solidFill>
              </a:rPr>
              <a:t>UN advocating simplified rules for developing countries.</a:t>
            </a:r>
          </a:p>
          <a:p>
            <a:pPr marL="355600" indent="0" algn="just">
              <a:lnSpc>
                <a:spcPct val="100000"/>
              </a:lnSpc>
              <a:spcBef>
                <a:spcPts val="0"/>
              </a:spcBef>
              <a:buNone/>
            </a:pPr>
            <a:endParaRPr lang="en-GB" sz="3000" b="1" i="1" dirty="0">
              <a:solidFill>
                <a:srgbClr val="000000"/>
              </a:solidFill>
            </a:endParaRPr>
          </a:p>
          <a:p>
            <a:pPr marL="698500" indent="-342900" algn="just">
              <a:lnSpc>
                <a:spcPct val="100000"/>
              </a:lnSpc>
              <a:spcBef>
                <a:spcPts val="0"/>
              </a:spcBef>
              <a:buBlip>
                <a:blip r:embed="rId2"/>
              </a:buBlip>
            </a:pPr>
            <a:r>
              <a:rPr lang="en-GB" sz="3000" b="1" i="1" dirty="0">
                <a:solidFill>
                  <a:srgbClr val="000000"/>
                </a:solidFill>
              </a:rPr>
              <a:t>ATAF: technical guidance for African tax administrations.</a:t>
            </a:r>
          </a:p>
          <a:p>
            <a:pPr marL="355600" indent="0" algn="just">
              <a:lnSpc>
                <a:spcPct val="100000"/>
              </a:lnSpc>
              <a:spcBef>
                <a:spcPts val="0"/>
              </a:spcBef>
              <a:buNone/>
            </a:pPr>
            <a:endParaRPr lang="en-GB" sz="3000" b="1" i="1" dirty="0">
              <a:solidFill>
                <a:srgbClr val="000000"/>
              </a:solidFill>
            </a:endParaRPr>
          </a:p>
          <a:p>
            <a:pPr marL="698500" indent="-342900" algn="just">
              <a:lnSpc>
                <a:spcPct val="100000"/>
              </a:lnSpc>
              <a:spcBef>
                <a:spcPts val="0"/>
              </a:spcBef>
              <a:buBlip>
                <a:blip r:embed="rId2"/>
              </a:buBlip>
            </a:pPr>
            <a:r>
              <a:rPr lang="en-GB" sz="3000" b="1" i="1" dirty="0">
                <a:solidFill>
                  <a:srgbClr val="000000"/>
                </a:solidFill>
              </a:rPr>
              <a:t>WATAF: regional dialogues for harmonization.</a:t>
            </a:r>
          </a:p>
        </p:txBody>
      </p:sp>
      <p:sp>
        <p:nvSpPr>
          <p:cNvPr id="4" name="Slide Number Placeholder 3">
            <a:extLst>
              <a:ext uri="{FF2B5EF4-FFF2-40B4-BE49-F238E27FC236}">
                <a16:creationId xmlns:a16="http://schemas.microsoft.com/office/drawing/2014/main" id="{02E3CF77-DC37-4A45-31DD-993256A61153}"/>
              </a:ext>
            </a:extLst>
          </p:cNvPr>
          <p:cNvSpPr>
            <a:spLocks noGrp="1"/>
          </p:cNvSpPr>
          <p:nvPr>
            <p:ph type="sldNum" sz="quarter" idx="2"/>
          </p:nvPr>
        </p:nvSpPr>
        <p:spPr/>
        <p:txBody>
          <a:bodyPr/>
          <a:lstStyle/>
          <a:p>
            <a:fld id="{86CB4B4D-7CA3-9044-876B-883B54F8677D}" type="slidenum">
              <a:rPr lang="en-US" smtClean="0"/>
              <a:t>5</a:t>
            </a:fld>
            <a:endParaRPr lang="en-US"/>
          </a:p>
        </p:txBody>
      </p:sp>
    </p:spTree>
    <p:extLst>
      <p:ext uri="{BB962C8B-B14F-4D97-AF65-F5344CB8AC3E}">
        <p14:creationId xmlns:p14="http://schemas.microsoft.com/office/powerpoint/2010/main" val="764631740"/>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2CDD04-95FE-3D6D-F5CD-5CAEDCB5179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C470A09-4C82-D093-DCAB-C6287F7A4669}"/>
              </a:ext>
            </a:extLst>
          </p:cNvPr>
          <p:cNvSpPr>
            <a:spLocks noGrp="1"/>
          </p:cNvSpPr>
          <p:nvPr>
            <p:ph type="title"/>
          </p:nvPr>
        </p:nvSpPr>
        <p:spPr>
          <a:xfrm>
            <a:off x="1260764" y="337625"/>
            <a:ext cx="9557291" cy="904196"/>
          </a:xfrm>
          <a:ln>
            <a:solidFill>
              <a:srgbClr val="9E0000"/>
            </a:solidFill>
          </a:ln>
        </p:spPr>
        <p:txBody>
          <a:bodyPr/>
          <a:lstStyle/>
          <a:p>
            <a:r>
              <a:rPr lang="en-GB" dirty="0"/>
              <a:t>Country Experiences in Africa</a:t>
            </a:r>
            <a:endParaRPr dirty="0">
              <a:solidFill>
                <a:schemeClr val="tx1"/>
              </a:solidFill>
              <a:effectLst>
                <a:outerShdw blurRad="38100" dist="38100" dir="2700000" algn="tl">
                  <a:srgbClr val="000000">
                    <a:alpha val="43137"/>
                  </a:srgbClr>
                </a:outerShdw>
              </a:effectLst>
              <a:latin typeface="Imprint MT Shadow" panose="04020605060303030202" pitchFamily="82" charset="0"/>
              <a:cs typeface="Arial" panose="020B0604020202020204" pitchFamily="34" charset="0"/>
            </a:endParaRPr>
          </a:p>
        </p:txBody>
      </p:sp>
      <p:sp>
        <p:nvSpPr>
          <p:cNvPr id="3" name="Content Placeholder 2">
            <a:extLst>
              <a:ext uri="{FF2B5EF4-FFF2-40B4-BE49-F238E27FC236}">
                <a16:creationId xmlns:a16="http://schemas.microsoft.com/office/drawing/2014/main" id="{D71D5ED6-909A-FC86-7ECB-3960DB7838F4}"/>
              </a:ext>
            </a:extLst>
          </p:cNvPr>
          <p:cNvSpPr>
            <a:spLocks noGrp="1"/>
          </p:cNvSpPr>
          <p:nvPr>
            <p:ph idx="1"/>
          </p:nvPr>
        </p:nvSpPr>
        <p:spPr>
          <a:xfrm>
            <a:off x="928255" y="1609262"/>
            <a:ext cx="10051354" cy="4538322"/>
          </a:xfrm>
          <a:ln>
            <a:solidFill>
              <a:srgbClr val="9E0000"/>
            </a:solidFill>
          </a:ln>
        </p:spPr>
        <p:txBody>
          <a:bodyPr>
            <a:noAutofit/>
          </a:bodyPr>
          <a:lstStyle/>
          <a:p>
            <a:pPr marL="355600" indent="0" algn="just">
              <a:lnSpc>
                <a:spcPct val="100000"/>
              </a:lnSpc>
              <a:spcBef>
                <a:spcPts val="0"/>
              </a:spcBef>
              <a:buNone/>
            </a:pPr>
            <a:r>
              <a:rPr lang="en-GB" sz="3200" dirty="0">
                <a:solidFill>
                  <a:schemeClr val="tx1"/>
                </a:solidFill>
              </a:rPr>
              <a:t>Different countries in Africa are taking steps in digital taxation: Nigeria with Significant Economic Presence rules, Kenya with a 1.5% Digital Service Tax, Ghana extending VAT to e-commerce, and Uganda adjusting its OTT tax. The key lesson is the need for clarity, enforcement, and stakeholder engagement.</a:t>
            </a:r>
            <a:endParaRPr lang="en-GB" sz="3200" dirty="0">
              <a:solidFill>
                <a:schemeClr val="tx1"/>
              </a:solidFill>
              <a:latin typeface="Imprint MT Shadow" panose="04020605060303030202" pitchFamily="82" charset="0"/>
              <a:cs typeface="Arial" panose="020B0604020202020204" pitchFamily="34" charset="0"/>
            </a:endParaRPr>
          </a:p>
        </p:txBody>
      </p:sp>
      <p:sp>
        <p:nvSpPr>
          <p:cNvPr id="4" name="Slide Number Placeholder 3">
            <a:extLst>
              <a:ext uri="{FF2B5EF4-FFF2-40B4-BE49-F238E27FC236}">
                <a16:creationId xmlns:a16="http://schemas.microsoft.com/office/drawing/2014/main" id="{009A8605-E408-E6A9-F334-97AE28383112}"/>
              </a:ext>
            </a:extLst>
          </p:cNvPr>
          <p:cNvSpPr>
            <a:spLocks noGrp="1"/>
          </p:cNvSpPr>
          <p:nvPr>
            <p:ph type="sldNum" sz="quarter" idx="2"/>
          </p:nvPr>
        </p:nvSpPr>
        <p:spPr/>
        <p:txBody>
          <a:bodyPr/>
          <a:lstStyle/>
          <a:p>
            <a:fld id="{86CB4B4D-7CA3-9044-876B-883B54F8677D}" type="slidenum">
              <a:rPr lang="en-US" smtClean="0"/>
              <a:t>6</a:t>
            </a:fld>
            <a:endParaRPr lang="en-US"/>
          </a:p>
        </p:txBody>
      </p:sp>
    </p:spTree>
    <p:extLst>
      <p:ext uri="{BB962C8B-B14F-4D97-AF65-F5344CB8AC3E}">
        <p14:creationId xmlns:p14="http://schemas.microsoft.com/office/powerpoint/2010/main" val="3614907761"/>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0B3D6D-E862-3908-54F3-B86368CC10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A240EDF-F770-FA8E-3AFF-8EE8F342245B}"/>
              </a:ext>
            </a:extLst>
          </p:cNvPr>
          <p:cNvSpPr>
            <a:spLocks noGrp="1"/>
          </p:cNvSpPr>
          <p:nvPr>
            <p:ph type="title"/>
          </p:nvPr>
        </p:nvSpPr>
        <p:spPr>
          <a:xfrm>
            <a:off x="1774887" y="436097"/>
            <a:ext cx="8114701" cy="805723"/>
          </a:xfrm>
          <a:ln>
            <a:solidFill>
              <a:srgbClr val="9E0000"/>
            </a:solidFill>
          </a:ln>
        </p:spPr>
        <p:txBody>
          <a:bodyPr>
            <a:normAutofit fontScale="90000"/>
          </a:bodyPr>
          <a:lstStyle/>
          <a:p>
            <a:br>
              <a:rPr lang="en-GB" b="1" dirty="0">
                <a:solidFill>
                  <a:srgbClr val="004678"/>
                </a:solidFill>
              </a:rPr>
            </a:br>
            <a:br>
              <a:rPr lang="en-GB" b="1" dirty="0">
                <a:solidFill>
                  <a:srgbClr val="004678"/>
                </a:solidFill>
              </a:rPr>
            </a:br>
            <a:r>
              <a:rPr lang="en-GB" dirty="0"/>
              <a:t>WATAF’s Contribution</a:t>
            </a:r>
            <a:endParaRPr dirty="0">
              <a:solidFill>
                <a:schemeClr val="tx1"/>
              </a:solidFill>
              <a:effectLst>
                <a:outerShdw blurRad="38100" dist="38100" dir="2700000" algn="tl">
                  <a:srgbClr val="000000">
                    <a:alpha val="43137"/>
                  </a:srgbClr>
                </a:outerShdw>
              </a:effectLst>
              <a:latin typeface="Imprint MT Shadow" panose="04020605060303030202" pitchFamily="82" charset="0"/>
              <a:cs typeface="Arial" panose="020B0604020202020204" pitchFamily="34" charset="0"/>
            </a:endParaRPr>
          </a:p>
        </p:txBody>
      </p:sp>
      <p:sp>
        <p:nvSpPr>
          <p:cNvPr id="3" name="Content Placeholder 2">
            <a:extLst>
              <a:ext uri="{FF2B5EF4-FFF2-40B4-BE49-F238E27FC236}">
                <a16:creationId xmlns:a16="http://schemas.microsoft.com/office/drawing/2014/main" id="{FD0446DC-0458-A44B-0CDC-8A44C8DEA994}"/>
              </a:ext>
            </a:extLst>
          </p:cNvPr>
          <p:cNvSpPr>
            <a:spLocks noGrp="1"/>
          </p:cNvSpPr>
          <p:nvPr>
            <p:ph idx="1"/>
          </p:nvPr>
        </p:nvSpPr>
        <p:spPr>
          <a:xfrm>
            <a:off x="928255" y="1468583"/>
            <a:ext cx="10051354" cy="4805040"/>
          </a:xfrm>
          <a:ln>
            <a:solidFill>
              <a:srgbClr val="9E0000"/>
            </a:solidFill>
          </a:ln>
        </p:spPr>
        <p:txBody>
          <a:bodyPr>
            <a:noAutofit/>
          </a:bodyPr>
          <a:lstStyle/>
          <a:p>
            <a:pPr marL="698500" indent="-342900" algn="just">
              <a:lnSpc>
                <a:spcPct val="100000"/>
              </a:lnSpc>
              <a:spcBef>
                <a:spcPts val="0"/>
              </a:spcBef>
              <a:buBlip>
                <a:blip r:embed="rId2"/>
              </a:buBlip>
            </a:pPr>
            <a:r>
              <a:rPr lang="fr-FR" sz="4000" dirty="0">
                <a:solidFill>
                  <a:srgbClr val="000000"/>
                </a:solidFill>
              </a:rPr>
              <a:t> </a:t>
            </a:r>
            <a:r>
              <a:rPr lang="en-GB" sz="4000" dirty="0">
                <a:solidFill>
                  <a:srgbClr val="000000"/>
                </a:solidFill>
              </a:rPr>
              <a:t>Policy dialogues on digital taxation.</a:t>
            </a:r>
          </a:p>
          <a:p>
            <a:pPr marL="698500" indent="-342900" algn="just">
              <a:lnSpc>
                <a:spcPct val="100000"/>
              </a:lnSpc>
              <a:spcBef>
                <a:spcPts val="0"/>
              </a:spcBef>
              <a:buBlip>
                <a:blip r:embed="rId2"/>
              </a:buBlip>
            </a:pPr>
            <a:r>
              <a:rPr lang="en-GB" sz="4000" dirty="0">
                <a:solidFill>
                  <a:srgbClr val="000000"/>
                </a:solidFill>
              </a:rPr>
              <a:t>Capacity-building workshops and technical support.</a:t>
            </a:r>
          </a:p>
          <a:p>
            <a:pPr marL="698500" indent="-342900" algn="just">
              <a:lnSpc>
                <a:spcPct val="100000"/>
              </a:lnSpc>
              <a:spcBef>
                <a:spcPts val="0"/>
              </a:spcBef>
              <a:buBlip>
                <a:blip r:embed="rId2"/>
              </a:buBlip>
            </a:pPr>
            <a:r>
              <a:rPr lang="en-GB" sz="4000" dirty="0">
                <a:solidFill>
                  <a:srgbClr val="000000"/>
                </a:solidFill>
              </a:rPr>
              <a:t>Research on digital economy impacts in West Africa.</a:t>
            </a:r>
          </a:p>
          <a:p>
            <a:pPr marL="698500" indent="-342900" algn="just">
              <a:lnSpc>
                <a:spcPct val="100000"/>
              </a:lnSpc>
              <a:spcBef>
                <a:spcPts val="0"/>
              </a:spcBef>
              <a:buBlip>
                <a:blip r:embed="rId2"/>
              </a:buBlip>
            </a:pPr>
            <a:r>
              <a:rPr lang="en-GB" sz="4000" dirty="0">
                <a:solidFill>
                  <a:srgbClr val="000000"/>
                </a:solidFill>
              </a:rPr>
              <a:t>Advocacy for regional coordination and reforms.</a:t>
            </a:r>
          </a:p>
          <a:p>
            <a:pPr marL="698500" indent="-342900" algn="just">
              <a:lnSpc>
                <a:spcPct val="100000"/>
              </a:lnSpc>
              <a:spcBef>
                <a:spcPts val="0"/>
              </a:spcBef>
              <a:buBlip>
                <a:blip r:embed="rId2"/>
              </a:buBlip>
            </a:pPr>
            <a:endParaRPr lang="en-GB" sz="2200" dirty="0">
              <a:solidFill>
                <a:schemeClr val="tx1"/>
              </a:solidFill>
              <a:latin typeface="Imprint MT Shadow" panose="04020605060303030202" pitchFamily="82" charset="0"/>
              <a:cs typeface="Arial" panose="020B0604020202020204" pitchFamily="34" charset="0"/>
            </a:endParaRPr>
          </a:p>
        </p:txBody>
      </p:sp>
      <p:sp>
        <p:nvSpPr>
          <p:cNvPr id="4" name="Slide Number Placeholder 3">
            <a:extLst>
              <a:ext uri="{FF2B5EF4-FFF2-40B4-BE49-F238E27FC236}">
                <a16:creationId xmlns:a16="http://schemas.microsoft.com/office/drawing/2014/main" id="{5AC0B022-F846-3407-DBAE-838D97CFBA96}"/>
              </a:ext>
            </a:extLst>
          </p:cNvPr>
          <p:cNvSpPr>
            <a:spLocks noGrp="1"/>
          </p:cNvSpPr>
          <p:nvPr>
            <p:ph type="sldNum" sz="quarter" idx="2"/>
          </p:nvPr>
        </p:nvSpPr>
        <p:spPr/>
        <p:txBody>
          <a:bodyPr/>
          <a:lstStyle/>
          <a:p>
            <a:fld id="{86CB4B4D-7CA3-9044-876B-883B54F8677D}" type="slidenum">
              <a:rPr lang="en-US" smtClean="0"/>
              <a:t>7</a:t>
            </a:fld>
            <a:endParaRPr lang="en-US"/>
          </a:p>
        </p:txBody>
      </p:sp>
    </p:spTree>
    <p:extLst>
      <p:ext uri="{BB962C8B-B14F-4D97-AF65-F5344CB8AC3E}">
        <p14:creationId xmlns:p14="http://schemas.microsoft.com/office/powerpoint/2010/main" val="1810306841"/>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842CDB-0FB9-5118-712F-F64C66B9121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76990EC-71AF-74DF-8963-0C9C1E84CE13}"/>
              </a:ext>
            </a:extLst>
          </p:cNvPr>
          <p:cNvSpPr>
            <a:spLocks noGrp="1"/>
          </p:cNvSpPr>
          <p:nvPr>
            <p:ph type="title"/>
          </p:nvPr>
        </p:nvSpPr>
        <p:spPr>
          <a:xfrm>
            <a:off x="1260764" y="436097"/>
            <a:ext cx="8460011" cy="805723"/>
          </a:xfrm>
        </p:spPr>
        <p:txBody>
          <a:bodyPr/>
          <a:lstStyle/>
          <a:p>
            <a:r>
              <a:rPr lang="en-GB" dirty="0"/>
              <a:t>Opportunities Moving Forward</a:t>
            </a:r>
            <a:endParaRPr dirty="0">
              <a:solidFill>
                <a:schemeClr val="tx1"/>
              </a:solidFill>
              <a:effectLst>
                <a:outerShdw blurRad="38100" dist="38100" dir="2700000" algn="tl">
                  <a:srgbClr val="000000">
                    <a:alpha val="43137"/>
                  </a:srgbClr>
                </a:outerShdw>
              </a:effectLst>
              <a:latin typeface="Imprint MT Shadow" panose="04020605060303030202" pitchFamily="82" charset="0"/>
              <a:cs typeface="Arial" panose="020B0604020202020204" pitchFamily="34" charset="0"/>
            </a:endParaRPr>
          </a:p>
        </p:txBody>
      </p:sp>
      <p:sp>
        <p:nvSpPr>
          <p:cNvPr id="3" name="Content Placeholder 2">
            <a:extLst>
              <a:ext uri="{FF2B5EF4-FFF2-40B4-BE49-F238E27FC236}">
                <a16:creationId xmlns:a16="http://schemas.microsoft.com/office/drawing/2014/main" id="{E0DECA21-5643-1657-BFA8-2E46C8D17430}"/>
              </a:ext>
            </a:extLst>
          </p:cNvPr>
          <p:cNvSpPr>
            <a:spLocks noGrp="1"/>
          </p:cNvSpPr>
          <p:nvPr>
            <p:ph idx="1"/>
          </p:nvPr>
        </p:nvSpPr>
        <p:spPr>
          <a:xfrm>
            <a:off x="928255" y="1468583"/>
            <a:ext cx="10051354" cy="4453915"/>
          </a:xfrm>
        </p:spPr>
        <p:txBody>
          <a:bodyPr>
            <a:noAutofit/>
          </a:bodyPr>
          <a:lstStyle/>
          <a:p>
            <a:pPr marL="698500" indent="-342900" algn="just">
              <a:lnSpc>
                <a:spcPct val="100000"/>
              </a:lnSpc>
              <a:spcBef>
                <a:spcPts val="0"/>
              </a:spcBef>
              <a:buBlip>
                <a:blip r:embed="rId2"/>
              </a:buBlip>
            </a:pPr>
            <a:r>
              <a:rPr lang="en-GB" sz="4000" dirty="0">
                <a:solidFill>
                  <a:srgbClr val="000000"/>
                </a:solidFill>
              </a:rPr>
              <a:t>Use technology: data analytics, AI, and e-invoicing.</a:t>
            </a:r>
          </a:p>
          <a:p>
            <a:pPr marL="698500" indent="-342900" algn="just">
              <a:lnSpc>
                <a:spcPct val="100000"/>
              </a:lnSpc>
              <a:spcBef>
                <a:spcPts val="0"/>
              </a:spcBef>
              <a:buBlip>
                <a:blip r:embed="rId2"/>
              </a:buBlip>
            </a:pPr>
            <a:r>
              <a:rPr lang="en-GB" sz="4000" dirty="0">
                <a:solidFill>
                  <a:srgbClr val="000000"/>
                </a:solidFill>
              </a:rPr>
              <a:t>Cross-border collaboration on information exchange.</a:t>
            </a:r>
          </a:p>
          <a:p>
            <a:pPr marL="698500" indent="-342900" algn="just">
              <a:lnSpc>
                <a:spcPct val="100000"/>
              </a:lnSpc>
              <a:spcBef>
                <a:spcPts val="0"/>
              </a:spcBef>
              <a:buBlip>
                <a:blip r:embed="rId2"/>
              </a:buBlip>
            </a:pPr>
            <a:r>
              <a:rPr lang="en-GB" sz="4000" dirty="0">
                <a:solidFill>
                  <a:srgbClr val="000000"/>
                </a:solidFill>
              </a:rPr>
              <a:t>Partnerships with </a:t>
            </a:r>
            <a:r>
              <a:rPr lang="en-GB" sz="4000" dirty="0" err="1">
                <a:solidFill>
                  <a:srgbClr val="000000"/>
                </a:solidFill>
              </a:rPr>
              <a:t>fintechs</a:t>
            </a:r>
            <a:r>
              <a:rPr lang="en-GB" sz="4000" dirty="0">
                <a:solidFill>
                  <a:srgbClr val="000000"/>
                </a:solidFill>
              </a:rPr>
              <a:t>, telecoms, and platforms.</a:t>
            </a:r>
          </a:p>
          <a:p>
            <a:pPr marL="698500" indent="-342900" algn="just">
              <a:lnSpc>
                <a:spcPct val="100000"/>
              </a:lnSpc>
              <a:spcBef>
                <a:spcPts val="0"/>
              </a:spcBef>
              <a:buBlip>
                <a:blip r:embed="rId2"/>
              </a:buBlip>
            </a:pPr>
            <a:r>
              <a:rPr lang="en-GB" sz="4000" dirty="0">
                <a:solidFill>
                  <a:srgbClr val="000000"/>
                </a:solidFill>
              </a:rPr>
              <a:t>Continuous capacity-building for tax officials.</a:t>
            </a:r>
          </a:p>
        </p:txBody>
      </p:sp>
      <p:sp>
        <p:nvSpPr>
          <p:cNvPr id="4" name="Slide Number Placeholder 3">
            <a:extLst>
              <a:ext uri="{FF2B5EF4-FFF2-40B4-BE49-F238E27FC236}">
                <a16:creationId xmlns:a16="http://schemas.microsoft.com/office/drawing/2014/main" id="{02E618C5-E8BA-4860-7FB4-04223E908BBE}"/>
              </a:ext>
            </a:extLst>
          </p:cNvPr>
          <p:cNvSpPr>
            <a:spLocks noGrp="1"/>
          </p:cNvSpPr>
          <p:nvPr>
            <p:ph type="sldNum" sz="quarter" idx="2"/>
          </p:nvPr>
        </p:nvSpPr>
        <p:spPr/>
        <p:txBody>
          <a:bodyPr/>
          <a:lstStyle/>
          <a:p>
            <a:fld id="{86CB4B4D-7CA3-9044-876B-883B54F8677D}" type="slidenum">
              <a:rPr lang="en-US" smtClean="0"/>
              <a:t>8</a:t>
            </a:fld>
            <a:endParaRPr lang="en-US"/>
          </a:p>
        </p:txBody>
      </p:sp>
    </p:spTree>
    <p:extLst>
      <p:ext uri="{BB962C8B-B14F-4D97-AF65-F5344CB8AC3E}">
        <p14:creationId xmlns:p14="http://schemas.microsoft.com/office/powerpoint/2010/main" val="2439567597"/>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CCFFEE-0124-3B4C-4C80-07536D99B64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13BB51A-7747-63C0-7F35-DD21DDEA17EC}"/>
              </a:ext>
            </a:extLst>
          </p:cNvPr>
          <p:cNvSpPr>
            <a:spLocks noGrp="1"/>
          </p:cNvSpPr>
          <p:nvPr>
            <p:ph type="title"/>
          </p:nvPr>
        </p:nvSpPr>
        <p:spPr>
          <a:xfrm>
            <a:off x="1260764" y="436097"/>
            <a:ext cx="8460011" cy="805723"/>
          </a:xfrm>
        </p:spPr>
        <p:txBody>
          <a:bodyPr/>
          <a:lstStyle/>
          <a:p>
            <a:r>
              <a:rPr lang="en-GB" dirty="0"/>
              <a:t>Recommendations</a:t>
            </a:r>
            <a:endParaRPr dirty="0">
              <a:solidFill>
                <a:schemeClr val="tx1"/>
              </a:solidFill>
              <a:effectLst>
                <a:outerShdw blurRad="38100" dist="38100" dir="2700000" algn="tl">
                  <a:srgbClr val="000000">
                    <a:alpha val="43137"/>
                  </a:srgbClr>
                </a:outerShdw>
              </a:effectLst>
              <a:latin typeface="Imprint MT Shadow" panose="04020605060303030202" pitchFamily="82" charset="0"/>
              <a:cs typeface="Arial" panose="020B0604020202020204" pitchFamily="34" charset="0"/>
            </a:endParaRPr>
          </a:p>
        </p:txBody>
      </p:sp>
      <p:sp>
        <p:nvSpPr>
          <p:cNvPr id="3" name="Content Placeholder 2">
            <a:extLst>
              <a:ext uri="{FF2B5EF4-FFF2-40B4-BE49-F238E27FC236}">
                <a16:creationId xmlns:a16="http://schemas.microsoft.com/office/drawing/2014/main" id="{8702D4AD-0DB0-142D-B464-82D803B59427}"/>
              </a:ext>
            </a:extLst>
          </p:cNvPr>
          <p:cNvSpPr>
            <a:spLocks noGrp="1"/>
          </p:cNvSpPr>
          <p:nvPr>
            <p:ph idx="1"/>
          </p:nvPr>
        </p:nvSpPr>
        <p:spPr>
          <a:xfrm>
            <a:off x="928255" y="1468583"/>
            <a:ext cx="10051354" cy="4453915"/>
          </a:xfrm>
        </p:spPr>
        <p:txBody>
          <a:bodyPr>
            <a:noAutofit/>
          </a:bodyPr>
          <a:lstStyle/>
          <a:p>
            <a:pPr marL="698500" indent="-342900" algn="just">
              <a:lnSpc>
                <a:spcPct val="100000"/>
              </a:lnSpc>
              <a:spcBef>
                <a:spcPts val="0"/>
              </a:spcBef>
              <a:buBlip>
                <a:blip r:embed="rId2"/>
              </a:buBlip>
            </a:pPr>
            <a:r>
              <a:rPr lang="en-GB" sz="3600" dirty="0">
                <a:solidFill>
                  <a:srgbClr val="000000"/>
                </a:solidFill>
              </a:rPr>
              <a:t>Adopt transparent legal frameworks for digital tax.</a:t>
            </a:r>
          </a:p>
          <a:p>
            <a:pPr marL="698500" indent="-342900" algn="just">
              <a:lnSpc>
                <a:spcPct val="100000"/>
              </a:lnSpc>
              <a:spcBef>
                <a:spcPts val="0"/>
              </a:spcBef>
              <a:buBlip>
                <a:blip r:embed="rId2"/>
              </a:buBlip>
            </a:pPr>
            <a:r>
              <a:rPr lang="en-GB" sz="3600" dirty="0">
                <a:solidFill>
                  <a:srgbClr val="000000"/>
                </a:solidFill>
              </a:rPr>
              <a:t>Strengthen bilateral and multilateral cooperation.</a:t>
            </a:r>
          </a:p>
          <a:p>
            <a:pPr marL="698500" indent="-342900" algn="just">
              <a:lnSpc>
                <a:spcPct val="100000"/>
              </a:lnSpc>
              <a:spcBef>
                <a:spcPts val="0"/>
              </a:spcBef>
              <a:buBlip>
                <a:blip r:embed="rId2"/>
              </a:buBlip>
            </a:pPr>
            <a:r>
              <a:rPr lang="en-GB" sz="3600" dirty="0">
                <a:solidFill>
                  <a:srgbClr val="000000"/>
                </a:solidFill>
              </a:rPr>
              <a:t>Invest in IT systems and infrastructure.</a:t>
            </a:r>
          </a:p>
          <a:p>
            <a:pPr marL="698500" indent="-342900" algn="just">
              <a:lnSpc>
                <a:spcPct val="100000"/>
              </a:lnSpc>
              <a:spcBef>
                <a:spcPts val="0"/>
              </a:spcBef>
              <a:buBlip>
                <a:blip r:embed="rId2"/>
              </a:buBlip>
            </a:pPr>
            <a:r>
              <a:rPr lang="en-GB" sz="3600" dirty="0">
                <a:solidFill>
                  <a:srgbClr val="000000"/>
                </a:solidFill>
              </a:rPr>
              <a:t>Ensure fairness: support innovation while taxing equitably.</a:t>
            </a:r>
          </a:p>
          <a:p>
            <a:pPr marL="698500" indent="-342900" algn="just">
              <a:lnSpc>
                <a:spcPct val="100000"/>
              </a:lnSpc>
              <a:spcBef>
                <a:spcPts val="0"/>
              </a:spcBef>
              <a:buBlip>
                <a:blip r:embed="rId2"/>
              </a:buBlip>
            </a:pPr>
            <a:r>
              <a:rPr lang="en-GB" sz="3600" dirty="0">
                <a:solidFill>
                  <a:srgbClr val="000000"/>
                </a:solidFill>
              </a:rPr>
              <a:t>Encourage harmonized frameworks within ECOWAS/WAEMU.</a:t>
            </a:r>
          </a:p>
        </p:txBody>
      </p:sp>
      <p:sp>
        <p:nvSpPr>
          <p:cNvPr id="4" name="Slide Number Placeholder 3">
            <a:extLst>
              <a:ext uri="{FF2B5EF4-FFF2-40B4-BE49-F238E27FC236}">
                <a16:creationId xmlns:a16="http://schemas.microsoft.com/office/drawing/2014/main" id="{2A17A5BC-DDD6-11AC-8ECE-4D423CB7C69D}"/>
              </a:ext>
            </a:extLst>
          </p:cNvPr>
          <p:cNvSpPr>
            <a:spLocks noGrp="1"/>
          </p:cNvSpPr>
          <p:nvPr>
            <p:ph type="sldNum" sz="quarter" idx="2"/>
          </p:nvPr>
        </p:nvSpPr>
        <p:spPr/>
        <p:txBody>
          <a:bodyPr/>
          <a:lstStyle/>
          <a:p>
            <a:fld id="{86CB4B4D-7CA3-9044-876B-883B54F8677D}" type="slidenum">
              <a:rPr lang="en-US" smtClean="0"/>
              <a:t>9</a:t>
            </a:fld>
            <a:endParaRPr lang="en-US"/>
          </a:p>
        </p:txBody>
      </p:sp>
    </p:spTree>
    <p:extLst>
      <p:ext uri="{BB962C8B-B14F-4D97-AF65-F5344CB8AC3E}">
        <p14:creationId xmlns:p14="http://schemas.microsoft.com/office/powerpoint/2010/main" val="1143536163"/>
      </p:ext>
    </p:extLst>
  </p:cSld>
  <p:clrMapOvr>
    <a:masterClrMapping/>
  </p:clrMapOvr>
  <p:transition spd="med"/>
</p:sld>
</file>

<file path=ppt/theme/theme1.xml><?xml version="1.0" encoding="utf-8"?>
<a:theme xmlns:a="http://schemas.openxmlformats.org/drawingml/2006/main" name="Retrospect">
  <a:themeElements>
    <a:clrScheme name="Retrospect">
      <a:dk1>
        <a:srgbClr val="000000"/>
      </a:dk1>
      <a:lt1>
        <a:srgbClr val="FFFFFF"/>
      </a:lt1>
      <a:dk2>
        <a:srgbClr val="A7A7A7"/>
      </a:dk2>
      <a:lt2>
        <a:srgbClr val="535353"/>
      </a:lt2>
      <a:accent1>
        <a:srgbClr val="99CB38"/>
      </a:accent1>
      <a:accent2>
        <a:srgbClr val="63A537"/>
      </a:accent2>
      <a:accent3>
        <a:srgbClr val="37A76F"/>
      </a:accent3>
      <a:accent4>
        <a:srgbClr val="44C1A3"/>
      </a:accent4>
      <a:accent5>
        <a:srgbClr val="4EB3CF"/>
      </a:accent5>
      <a:accent6>
        <a:srgbClr val="51C3F9"/>
      </a:accent6>
      <a:hlink>
        <a:srgbClr val="0000FF"/>
      </a:hlink>
      <a:folHlink>
        <a:srgbClr val="FF00FF"/>
      </a:folHlink>
    </a:clrScheme>
    <a:fontScheme name="Retrospect">
      <a:majorFont>
        <a:latin typeface="Helvetica"/>
        <a:ea typeface="Helvetica"/>
        <a:cs typeface="Helvetica"/>
      </a:majorFont>
      <a:minorFont>
        <a:latin typeface="Calibri"/>
        <a:ea typeface="Calibri"/>
        <a:cs typeface="Calibri"/>
      </a:minorFont>
    </a:fontScheme>
    <a:fmtScheme name="Retrospec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2700000" rotWithShape="0">
              <a:srgbClr val="000000">
                <a:alpha val="60000"/>
              </a:srgbClr>
            </a:outerShdw>
          </a:effectLst>
        </a:effectStyle>
        <a:effectStyle>
          <a:effectLst>
            <a:outerShdw blurRad="38100" dist="25400" dir="2700000" rotWithShape="0">
              <a:srgbClr val="000000">
                <a:alpha val="60000"/>
              </a:srgbClr>
            </a:outerShdw>
          </a:effectLst>
        </a:effectStyle>
        <a:effectStyle>
          <a:effectLst>
            <a:outerShdw blurRad="38100" dist="25400" dir="2700000" rotWithShape="0">
              <a:srgbClr val="000000">
                <a:alpha val="6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5400" dir="2700000" rotWithShape="0">
            <a:srgbClr val="000000">
              <a:alpha val="60000"/>
            </a:srgbClr>
          </a:outerShdw>
        </a:effectLst>
      </a:spPr>
      <a:bodyPr rot="0" spcFirstLastPara="1" vertOverflow="overflow" horzOverflow="overflow" vert="horz" wrap="square" lIns="45718" tIns="45718" rIns="45718" bIns="45718"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latin typeface="+mn-lt"/>
            <a:ea typeface="+mn-ea"/>
            <a:cs typeface="+mn-cs"/>
            <a:sym typeface="Calibri" panose="020F0502020204030204"/>
          </a:defRPr>
        </a:defPPr>
        <a:lvl1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5400" dir="2700000" rotWithShape="0">
            <a:srgbClr val="000000">
              <a:alpha val="60000"/>
            </a:srgbClr>
          </a:outerShdw>
        </a:effectLst>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spPr>
      <a:bodyPr rot="0" spcFirstLastPara="1" vertOverflow="overflow" horzOverflow="overflow" vert="horz" wrap="square" lIns="45718" tIns="45718" rIns="45718" bIns="45718"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latin typeface="+mn-lt"/>
            <a:ea typeface="+mn-ea"/>
            <a:cs typeface="+mn-cs"/>
            <a:sym typeface="Calibri" panose="020F0502020204030204"/>
          </a:defRPr>
        </a:defPPr>
        <a:lvl1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Retrospect">
  <a:themeElements>
    <a:clrScheme name="Retrospect">
      <a:dk1>
        <a:srgbClr val="000000"/>
      </a:dk1>
      <a:lt1>
        <a:srgbClr val="FFFFFF"/>
      </a:lt1>
      <a:dk2>
        <a:srgbClr val="A7A7A7"/>
      </a:dk2>
      <a:lt2>
        <a:srgbClr val="535353"/>
      </a:lt2>
      <a:accent1>
        <a:srgbClr val="99CB38"/>
      </a:accent1>
      <a:accent2>
        <a:srgbClr val="63A537"/>
      </a:accent2>
      <a:accent3>
        <a:srgbClr val="37A76F"/>
      </a:accent3>
      <a:accent4>
        <a:srgbClr val="44C1A3"/>
      </a:accent4>
      <a:accent5>
        <a:srgbClr val="4EB3CF"/>
      </a:accent5>
      <a:accent6>
        <a:srgbClr val="51C3F9"/>
      </a:accent6>
      <a:hlink>
        <a:srgbClr val="0000FF"/>
      </a:hlink>
      <a:folHlink>
        <a:srgbClr val="FF00FF"/>
      </a:folHlink>
    </a:clrScheme>
    <a:fontScheme name="Retrospect">
      <a:majorFont>
        <a:latin typeface="Helvetica"/>
        <a:ea typeface="Helvetica"/>
        <a:cs typeface="Helvetica"/>
      </a:majorFont>
      <a:minorFont>
        <a:latin typeface="Calibri"/>
        <a:ea typeface="Calibri"/>
        <a:cs typeface="Calibri"/>
      </a:minorFont>
    </a:fontScheme>
    <a:fmtScheme name="Retrospec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2700000" rotWithShape="0">
              <a:srgbClr val="000000">
                <a:alpha val="60000"/>
              </a:srgbClr>
            </a:outerShdw>
          </a:effectLst>
        </a:effectStyle>
        <a:effectStyle>
          <a:effectLst>
            <a:outerShdw blurRad="38100" dist="25400" dir="2700000" rotWithShape="0">
              <a:srgbClr val="000000">
                <a:alpha val="60000"/>
              </a:srgbClr>
            </a:outerShdw>
          </a:effectLst>
        </a:effectStyle>
        <a:effectStyle>
          <a:effectLst>
            <a:outerShdw blurRad="38100" dist="25400" dir="2700000" rotWithShape="0">
              <a:srgbClr val="000000">
                <a:alpha val="6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5400" dir="2700000" rotWithShape="0">
            <a:srgbClr val="000000">
              <a:alpha val="60000"/>
            </a:srgbClr>
          </a:outerShdw>
        </a:effectLst>
      </a:spPr>
      <a:bodyPr rot="0" spcFirstLastPara="1" vertOverflow="overflow" horzOverflow="overflow" vert="horz" wrap="square" lIns="45718" tIns="45718" rIns="45718" bIns="45718"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latin typeface="+mn-lt"/>
            <a:ea typeface="+mn-ea"/>
            <a:cs typeface="+mn-cs"/>
            <a:sym typeface="Calibri" panose="020F0502020204030204"/>
          </a:defRPr>
        </a:defPPr>
        <a:lvl1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5400" dir="2700000" rotWithShape="0">
            <a:srgbClr val="000000">
              <a:alpha val="60000"/>
            </a:srgbClr>
          </a:outerShdw>
        </a:effectLst>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spPr>
      <a:bodyPr rot="0" spcFirstLastPara="1" vertOverflow="overflow" horzOverflow="overflow" vert="horz" wrap="square" lIns="45718" tIns="45718" rIns="45718" bIns="45718"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latin typeface="+mn-lt"/>
            <a:ea typeface="+mn-ea"/>
            <a:cs typeface="+mn-cs"/>
            <a:sym typeface="Calibri" panose="020F0502020204030204"/>
          </a:defRPr>
        </a:defPPr>
        <a:lvl1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1703</TotalTime>
  <Words>559</Words>
  <Application>Microsoft Office PowerPoint</Application>
  <PresentationFormat>Widescreen</PresentationFormat>
  <Paragraphs>52</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Calibri Light</vt:lpstr>
      <vt:lpstr>Imprint MT Shadow</vt:lpstr>
      <vt:lpstr>Noto Sans Symbols</vt:lpstr>
      <vt:lpstr>Retrospect</vt:lpstr>
      <vt:lpstr>Taxation of Digital Transactions: Trends, Challenges, and Opportunities</vt:lpstr>
      <vt:lpstr>Introduction</vt:lpstr>
      <vt:lpstr>Growth of the Digital Economy</vt:lpstr>
      <vt:lpstr>                             Key Challenges in Digital Taxation</vt:lpstr>
      <vt:lpstr>  International &amp; Regional Developments</vt:lpstr>
      <vt:lpstr>Country Experiences in Africa</vt:lpstr>
      <vt:lpstr>  WATAF’s Contribution</vt:lpstr>
      <vt:lpstr>Opportunities Moving Forward</vt:lpstr>
      <vt:lpstr>Recommendations</vt:lpstr>
      <vt:lpstr>Conclusion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TOCHUKWU</dc:creator>
  <cp:lastModifiedBy>Francis Ezeji</cp:lastModifiedBy>
  <cp:revision>254</cp:revision>
  <dcterms:created xsi:type="dcterms:W3CDTF">2024-12-09T13:45:05Z</dcterms:created>
  <dcterms:modified xsi:type="dcterms:W3CDTF">2025-09-10T17:06:10Z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577FAC08D58C46C09F94792E08CACC5C_12</vt:lpwstr>
  </property>
  <property fmtid="{D5CDD505-2E9C-101B-9397-08002B2CF9AE}" pid="3" name="KSOProductBuildVer">
    <vt:lpwstr>1033-12.2.0.18911</vt:lpwstr>
  </property>
</Properties>
</file>